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Lst>
  <p:notesMasterIdLst>
    <p:notesMasterId r:id="rId47"/>
  </p:notesMasterIdLst>
  <p:sldIdLst>
    <p:sldId id="309" r:id="rId13"/>
    <p:sldId id="282" r:id="rId14"/>
    <p:sldId id="300" r:id="rId15"/>
    <p:sldId id="311" r:id="rId16"/>
    <p:sldId id="322" r:id="rId17"/>
    <p:sldId id="323" r:id="rId18"/>
    <p:sldId id="283" r:id="rId19"/>
    <p:sldId id="258" r:id="rId20"/>
    <p:sldId id="285" r:id="rId21"/>
    <p:sldId id="312" r:id="rId22"/>
    <p:sldId id="264" r:id="rId23"/>
    <p:sldId id="286" r:id="rId24"/>
    <p:sldId id="267" r:id="rId25"/>
    <p:sldId id="287" r:id="rId26"/>
    <p:sldId id="317" r:id="rId27"/>
    <p:sldId id="306" r:id="rId28"/>
    <p:sldId id="314" r:id="rId29"/>
    <p:sldId id="315" r:id="rId30"/>
    <p:sldId id="318" r:id="rId31"/>
    <p:sldId id="288" r:id="rId32"/>
    <p:sldId id="316" r:id="rId33"/>
    <p:sldId id="289" r:id="rId34"/>
    <p:sldId id="313" r:id="rId35"/>
    <p:sldId id="290" r:id="rId36"/>
    <p:sldId id="302" r:id="rId37"/>
    <p:sldId id="291" r:id="rId38"/>
    <p:sldId id="279" r:id="rId39"/>
    <p:sldId id="319" r:id="rId40"/>
    <p:sldId id="295" r:id="rId41"/>
    <p:sldId id="294" r:id="rId42"/>
    <p:sldId id="320" r:id="rId43"/>
    <p:sldId id="296" r:id="rId44"/>
    <p:sldId id="321" r:id="rId45"/>
    <p:sldId id="308" r:id="rId4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9D4A"/>
    <a:srgbClr val="3CC7F2"/>
    <a:srgbClr val="11BAEF"/>
    <a:srgbClr val="94E452"/>
    <a:srgbClr val="B1FDB1"/>
    <a:srgbClr val="F87956"/>
    <a:srgbClr val="A5E5F9"/>
    <a:srgbClr val="FFC1FF"/>
    <a:srgbClr val="FFAD5B"/>
    <a:srgbClr val="B390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36" autoAdjust="0"/>
  </p:normalViewPr>
  <p:slideViewPr>
    <p:cSldViewPr>
      <p:cViewPr>
        <p:scale>
          <a:sx n="100" d="100"/>
          <a:sy n="100" d="100"/>
        </p:scale>
        <p:origin x="-210" y="-3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F9A40C-ABB9-40C2-9E73-A1C9EC76A557}" type="datetimeFigureOut">
              <a:rPr lang="fr-FR" smtClean="0"/>
              <a:t>04/01/2017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509C03-6D5A-4B69-88EB-3BA48C4D99A2}" type="slidenum">
              <a:rPr lang="fr-FR" smtClean="0"/>
              <a:t>‹N°›</a:t>
            </a:fld>
            <a:endParaRPr lang="fr-FR"/>
          </a:p>
        </p:txBody>
      </p:sp>
    </p:spTree>
    <p:extLst>
      <p:ext uri="{BB962C8B-B14F-4D97-AF65-F5344CB8AC3E}">
        <p14:creationId xmlns:p14="http://schemas.microsoft.com/office/powerpoint/2010/main" val="428822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D509C03-6D5A-4B69-88EB-3BA48C4D99A2}" type="slidenum">
              <a:rPr lang="fr-FR" smtClean="0"/>
              <a:t>10</a:t>
            </a:fld>
            <a:endParaRPr lang="fr-FR"/>
          </a:p>
        </p:txBody>
      </p:sp>
    </p:spTree>
    <p:extLst>
      <p:ext uri="{BB962C8B-B14F-4D97-AF65-F5344CB8AC3E}">
        <p14:creationId xmlns:p14="http://schemas.microsoft.com/office/powerpoint/2010/main" val="2542233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D509C03-6D5A-4B69-88EB-3BA48C4D99A2}" type="slidenum">
              <a:rPr lang="fr-FR" smtClean="0"/>
              <a:t>13</a:t>
            </a:fld>
            <a:endParaRPr lang="fr-FR"/>
          </a:p>
        </p:txBody>
      </p:sp>
    </p:spTree>
    <p:extLst>
      <p:ext uri="{BB962C8B-B14F-4D97-AF65-F5344CB8AC3E}">
        <p14:creationId xmlns:p14="http://schemas.microsoft.com/office/powerpoint/2010/main" val="3321534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117A6C5A-8116-47DD-B400-85D737D63B4C}" type="datetimeFigureOut">
              <a:rPr lang="fr-FR" smtClean="0"/>
              <a:pPr/>
              <a:t>04/01/2017</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a:lstStyle/>
          <a:p>
            <a:fld id="{04A11662-F611-4F2F-99B9-DC78FD5E6094}" type="slidenum">
              <a:rPr lang="fr-FR" smtClean="0"/>
              <a:pPr/>
              <a:t>‹N°›</a:t>
            </a:fld>
            <a:endParaRPr lang="fr-F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17A6C5A-8116-47DD-B400-85D737D63B4C}" type="datetimeFigureOut">
              <a:rPr lang="fr-FR" smtClean="0"/>
              <a:pPr/>
              <a:t>04/01/2017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A11662-F611-4F2F-99B9-DC78FD5E6094}" type="slidenum">
              <a:rPr lang="fr-FR" smtClean="0"/>
              <a:pPr/>
              <a:t>‹N°›</a:t>
            </a:fld>
            <a:endParaRPr lang="fr-F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17" name="Espace réservé du pied de page 16"/>
          <p:cNvSpPr>
            <a:spLocks noGrp="1"/>
          </p:cNvSpPr>
          <p:nvPr>
            <p:ph type="ftr" sz="quarter" idx="11"/>
          </p:nvPr>
        </p:nvSpPr>
        <p:spPr/>
        <p:txBody>
          <a:bodyPr/>
          <a:lstStyle/>
          <a:p>
            <a:endParaRPr lang="fr-FR">
              <a:solidFill>
                <a:prstClr val="white">
                  <a:shade val="50000"/>
                </a:prstClr>
              </a:solidFill>
            </a:endParaRPr>
          </a:p>
        </p:txBody>
      </p:sp>
      <p:sp>
        <p:nvSpPr>
          <p:cNvPr id="29" name="Espace réservé du numéro de diapositive 28"/>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extLst>
      <p:ext uri="{BB962C8B-B14F-4D97-AF65-F5344CB8AC3E}">
        <p14:creationId xmlns:p14="http://schemas.microsoft.com/office/powerpoint/2010/main" val="345809219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321327161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a:xfrm>
            <a:off x="7924800" y="6416675"/>
            <a:ext cx="762000" cy="365125"/>
          </a:xfrm>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3658337361"/>
      </p:ext>
    </p:extLst>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6" name="Espace réservé du pied de page 5"/>
          <p:cNvSpPr>
            <a:spLocks noGrp="1"/>
          </p:cNvSpPr>
          <p:nvPr>
            <p:ph type="ftr" sz="quarter" idx="11"/>
          </p:nvPr>
        </p:nvSpPr>
        <p:spPr/>
        <p:txBody>
          <a:bodyPr/>
          <a:lstStyle/>
          <a:p>
            <a:endParaRPr lang="fr-FR">
              <a:solidFill>
                <a:prstClr val="white">
                  <a:shade val="50000"/>
                </a:prstClr>
              </a:solidFill>
            </a:endParaRPr>
          </a:p>
        </p:txBody>
      </p:sp>
      <p:sp>
        <p:nvSpPr>
          <p:cNvPr id="7" name="Espace réservé du numéro de diapositive 6"/>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107554253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8" name="Espace réservé du pied de page 7"/>
          <p:cNvSpPr>
            <a:spLocks noGrp="1"/>
          </p:cNvSpPr>
          <p:nvPr>
            <p:ph type="ftr" sz="quarter" idx="11"/>
          </p:nvPr>
        </p:nvSpPr>
        <p:spPr/>
        <p:txBody>
          <a:bodyPr/>
          <a:lstStyle/>
          <a:p>
            <a:endParaRPr lang="fr-FR">
              <a:solidFill>
                <a:prstClr val="white">
                  <a:shade val="50000"/>
                </a:prstClr>
              </a:solidFill>
            </a:endParaRPr>
          </a:p>
        </p:txBody>
      </p:sp>
      <p:sp>
        <p:nvSpPr>
          <p:cNvPr id="9" name="Espace réservé du numéro de diapositive 8"/>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404668379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4" name="Espace réservé du pied de page 3"/>
          <p:cNvSpPr>
            <a:spLocks noGrp="1"/>
          </p:cNvSpPr>
          <p:nvPr>
            <p:ph type="ftr" sz="quarter" idx="11"/>
          </p:nvPr>
        </p:nvSpPr>
        <p:spPr/>
        <p:txBody>
          <a:bodyPr/>
          <a:lstStyle/>
          <a:p>
            <a:endParaRPr lang="fr-FR">
              <a:solidFill>
                <a:prstClr val="white">
                  <a:shade val="50000"/>
                </a:prstClr>
              </a:solidFill>
            </a:endParaRPr>
          </a:p>
        </p:txBody>
      </p:sp>
      <p:sp>
        <p:nvSpPr>
          <p:cNvPr id="5" name="Espace réservé du numéro de diapositive 4"/>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172723734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3" name="Espace réservé du pied de page 2"/>
          <p:cNvSpPr>
            <a:spLocks noGrp="1"/>
          </p:cNvSpPr>
          <p:nvPr>
            <p:ph type="ftr" sz="quarter" idx="11"/>
          </p:nvPr>
        </p:nvSpPr>
        <p:spPr/>
        <p:txBody>
          <a:bodyPr/>
          <a:lstStyle/>
          <a:p>
            <a:endParaRPr lang="fr-FR">
              <a:solidFill>
                <a:prstClr val="white">
                  <a:shade val="50000"/>
                </a:prstClr>
              </a:solidFill>
            </a:endParaRPr>
          </a:p>
        </p:txBody>
      </p:sp>
      <p:sp>
        <p:nvSpPr>
          <p:cNvPr id="4" name="Espace réservé du numéro de diapositive 3"/>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42926080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6" name="Espace réservé du pied de page 5"/>
          <p:cNvSpPr>
            <a:spLocks noGrp="1"/>
          </p:cNvSpPr>
          <p:nvPr>
            <p:ph type="ftr" sz="quarter" idx="11"/>
          </p:nvPr>
        </p:nvSpPr>
        <p:spPr/>
        <p:txBody>
          <a:bodyPr/>
          <a:lstStyle/>
          <a:p>
            <a:endParaRPr lang="fr-FR">
              <a:solidFill>
                <a:prstClr val="white">
                  <a:shade val="50000"/>
                </a:prstClr>
              </a:solidFill>
            </a:endParaRPr>
          </a:p>
        </p:txBody>
      </p:sp>
      <p:sp>
        <p:nvSpPr>
          <p:cNvPr id="7" name="Espace réservé du numéro de diapositive 6"/>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334240295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6" name="Espace réservé du pied de page 5"/>
          <p:cNvSpPr>
            <a:spLocks noGrp="1"/>
          </p:cNvSpPr>
          <p:nvPr>
            <p:ph type="ftr" sz="quarter" idx="11"/>
          </p:nvPr>
        </p:nvSpPr>
        <p:spPr/>
        <p:txBody>
          <a:bodyPr/>
          <a:lstStyle/>
          <a:p>
            <a:endParaRPr lang="fr-FR">
              <a:solidFill>
                <a:prstClr val="white">
                  <a:shade val="50000"/>
                </a:prstClr>
              </a:solidFill>
            </a:endParaRPr>
          </a:p>
        </p:txBody>
      </p:sp>
      <p:sp>
        <p:nvSpPr>
          <p:cNvPr id="7" name="Espace réservé du numéro de diapositive 6"/>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156684193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591508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17A6C5A-8116-47DD-B400-85D737D63B4C}" type="datetimeFigureOut">
              <a:rPr lang="fr-FR" smtClean="0"/>
              <a:pPr/>
              <a:t>04/01/2017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A11662-F611-4F2F-99B9-DC78FD5E6094}" type="slidenum">
              <a:rPr lang="fr-FR" smtClean="0"/>
              <a:pPr/>
              <a:t>‹N°›</a:t>
            </a:fld>
            <a:endParaRPr lang="fr-F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1742133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17" name="Espace réservé du pied de page 16"/>
          <p:cNvSpPr>
            <a:spLocks noGrp="1"/>
          </p:cNvSpPr>
          <p:nvPr>
            <p:ph type="ftr" sz="quarter" idx="11"/>
          </p:nvPr>
        </p:nvSpPr>
        <p:spPr/>
        <p:txBody>
          <a:bodyPr/>
          <a:lstStyle/>
          <a:p>
            <a:endParaRPr lang="fr-FR">
              <a:solidFill>
                <a:prstClr val="white">
                  <a:shade val="50000"/>
                </a:prstClr>
              </a:solidFill>
            </a:endParaRPr>
          </a:p>
        </p:txBody>
      </p:sp>
      <p:sp>
        <p:nvSpPr>
          <p:cNvPr id="29" name="Espace réservé du numéro de diapositive 28"/>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extLst>
      <p:ext uri="{BB962C8B-B14F-4D97-AF65-F5344CB8AC3E}">
        <p14:creationId xmlns:p14="http://schemas.microsoft.com/office/powerpoint/2010/main" val="37860650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65204780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a:xfrm>
            <a:off x="7924800" y="6416675"/>
            <a:ext cx="762000" cy="365125"/>
          </a:xfrm>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966377887"/>
      </p:ext>
    </p:extLst>
  </p:cSld>
  <p:clrMapOvr>
    <a:overrideClrMapping bg1="dk1" tx1="lt1" bg2="dk2" tx2="lt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6" name="Espace réservé du pied de page 5"/>
          <p:cNvSpPr>
            <a:spLocks noGrp="1"/>
          </p:cNvSpPr>
          <p:nvPr>
            <p:ph type="ftr" sz="quarter" idx="11"/>
          </p:nvPr>
        </p:nvSpPr>
        <p:spPr/>
        <p:txBody>
          <a:bodyPr/>
          <a:lstStyle/>
          <a:p>
            <a:endParaRPr lang="fr-FR">
              <a:solidFill>
                <a:prstClr val="white">
                  <a:shade val="50000"/>
                </a:prstClr>
              </a:solidFill>
            </a:endParaRPr>
          </a:p>
        </p:txBody>
      </p:sp>
      <p:sp>
        <p:nvSpPr>
          <p:cNvPr id="7" name="Espace réservé du numéro de diapositive 6"/>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57293273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8" name="Espace réservé du pied de page 7"/>
          <p:cNvSpPr>
            <a:spLocks noGrp="1"/>
          </p:cNvSpPr>
          <p:nvPr>
            <p:ph type="ftr" sz="quarter" idx="11"/>
          </p:nvPr>
        </p:nvSpPr>
        <p:spPr/>
        <p:txBody>
          <a:bodyPr/>
          <a:lstStyle/>
          <a:p>
            <a:endParaRPr lang="fr-FR">
              <a:solidFill>
                <a:prstClr val="white">
                  <a:shade val="50000"/>
                </a:prstClr>
              </a:solidFill>
            </a:endParaRPr>
          </a:p>
        </p:txBody>
      </p:sp>
      <p:sp>
        <p:nvSpPr>
          <p:cNvPr id="9" name="Espace réservé du numéro de diapositive 8"/>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39098246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4" name="Espace réservé du pied de page 3"/>
          <p:cNvSpPr>
            <a:spLocks noGrp="1"/>
          </p:cNvSpPr>
          <p:nvPr>
            <p:ph type="ftr" sz="quarter" idx="11"/>
          </p:nvPr>
        </p:nvSpPr>
        <p:spPr/>
        <p:txBody>
          <a:bodyPr/>
          <a:lstStyle/>
          <a:p>
            <a:endParaRPr lang="fr-FR">
              <a:solidFill>
                <a:prstClr val="white">
                  <a:shade val="50000"/>
                </a:prstClr>
              </a:solidFill>
            </a:endParaRPr>
          </a:p>
        </p:txBody>
      </p:sp>
      <p:sp>
        <p:nvSpPr>
          <p:cNvPr id="5" name="Espace réservé du numéro de diapositive 4"/>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314212508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3" name="Espace réservé du pied de page 2"/>
          <p:cNvSpPr>
            <a:spLocks noGrp="1"/>
          </p:cNvSpPr>
          <p:nvPr>
            <p:ph type="ftr" sz="quarter" idx="11"/>
          </p:nvPr>
        </p:nvSpPr>
        <p:spPr/>
        <p:txBody>
          <a:bodyPr/>
          <a:lstStyle/>
          <a:p>
            <a:endParaRPr lang="fr-FR">
              <a:solidFill>
                <a:prstClr val="white">
                  <a:shade val="50000"/>
                </a:prstClr>
              </a:solidFill>
            </a:endParaRPr>
          </a:p>
        </p:txBody>
      </p:sp>
      <p:sp>
        <p:nvSpPr>
          <p:cNvPr id="4" name="Espace réservé du numéro de diapositive 3"/>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420142623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6" name="Espace réservé du pied de page 5"/>
          <p:cNvSpPr>
            <a:spLocks noGrp="1"/>
          </p:cNvSpPr>
          <p:nvPr>
            <p:ph type="ftr" sz="quarter" idx="11"/>
          </p:nvPr>
        </p:nvSpPr>
        <p:spPr/>
        <p:txBody>
          <a:bodyPr/>
          <a:lstStyle/>
          <a:p>
            <a:endParaRPr lang="fr-FR">
              <a:solidFill>
                <a:prstClr val="white">
                  <a:shade val="50000"/>
                </a:prstClr>
              </a:solidFill>
            </a:endParaRPr>
          </a:p>
        </p:txBody>
      </p:sp>
      <p:sp>
        <p:nvSpPr>
          <p:cNvPr id="7" name="Espace réservé du numéro de diapositive 6"/>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320741636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6" name="Espace réservé du pied de page 5"/>
          <p:cNvSpPr>
            <a:spLocks noGrp="1"/>
          </p:cNvSpPr>
          <p:nvPr>
            <p:ph type="ftr" sz="quarter" idx="11"/>
          </p:nvPr>
        </p:nvSpPr>
        <p:spPr/>
        <p:txBody>
          <a:bodyPr/>
          <a:lstStyle/>
          <a:p>
            <a:endParaRPr lang="fr-FR">
              <a:solidFill>
                <a:prstClr val="white">
                  <a:shade val="50000"/>
                </a:prstClr>
              </a:solidFill>
            </a:endParaRPr>
          </a:p>
        </p:txBody>
      </p:sp>
      <p:sp>
        <p:nvSpPr>
          <p:cNvPr id="7" name="Espace réservé du numéro de diapositive 6"/>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658782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17" name="Espace réservé du pied de page 16"/>
          <p:cNvSpPr>
            <a:spLocks noGrp="1"/>
          </p:cNvSpPr>
          <p:nvPr>
            <p:ph type="ftr" sz="quarter" idx="11"/>
          </p:nvPr>
        </p:nvSpPr>
        <p:spPr/>
        <p:txBody>
          <a:bodyPr/>
          <a:lstStyle/>
          <a:p>
            <a:endParaRPr lang="fr-FR">
              <a:solidFill>
                <a:prstClr val="white">
                  <a:shade val="50000"/>
                </a:prstClr>
              </a:solidFill>
            </a:endParaRPr>
          </a:p>
        </p:txBody>
      </p:sp>
      <p:sp>
        <p:nvSpPr>
          <p:cNvPr id="29" name="Espace réservé du numéro de diapositive 28"/>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extLst>
      <p:ext uri="{BB962C8B-B14F-4D97-AF65-F5344CB8AC3E}">
        <p14:creationId xmlns:p14="http://schemas.microsoft.com/office/powerpoint/2010/main" val="389735086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349054901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308496195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17" name="Espace réservé du pied de page 16"/>
          <p:cNvSpPr>
            <a:spLocks noGrp="1"/>
          </p:cNvSpPr>
          <p:nvPr>
            <p:ph type="ftr" sz="quarter" idx="11"/>
          </p:nvPr>
        </p:nvSpPr>
        <p:spPr/>
        <p:txBody>
          <a:bodyPr/>
          <a:lstStyle/>
          <a:p>
            <a:endParaRPr lang="fr-FR">
              <a:solidFill>
                <a:prstClr val="white">
                  <a:shade val="50000"/>
                </a:prstClr>
              </a:solidFill>
            </a:endParaRPr>
          </a:p>
        </p:txBody>
      </p:sp>
      <p:sp>
        <p:nvSpPr>
          <p:cNvPr id="29" name="Espace réservé du numéro de diapositive 28"/>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extLst>
      <p:ext uri="{BB962C8B-B14F-4D97-AF65-F5344CB8AC3E}">
        <p14:creationId xmlns:p14="http://schemas.microsoft.com/office/powerpoint/2010/main" val="185907167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314461948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a:xfrm>
            <a:off x="7924800" y="6416675"/>
            <a:ext cx="762000" cy="365125"/>
          </a:xfrm>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3181762389"/>
      </p:ext>
    </p:extLst>
  </p:cSld>
  <p:clrMapOvr>
    <a:overrideClrMapping bg1="dk1" tx1="lt1" bg2="dk2" tx2="lt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6" name="Espace réservé du pied de page 5"/>
          <p:cNvSpPr>
            <a:spLocks noGrp="1"/>
          </p:cNvSpPr>
          <p:nvPr>
            <p:ph type="ftr" sz="quarter" idx="11"/>
          </p:nvPr>
        </p:nvSpPr>
        <p:spPr/>
        <p:txBody>
          <a:bodyPr/>
          <a:lstStyle/>
          <a:p>
            <a:endParaRPr lang="fr-FR">
              <a:solidFill>
                <a:prstClr val="white">
                  <a:shade val="50000"/>
                </a:prstClr>
              </a:solidFill>
            </a:endParaRPr>
          </a:p>
        </p:txBody>
      </p:sp>
      <p:sp>
        <p:nvSpPr>
          <p:cNvPr id="7" name="Espace réservé du numéro de diapositive 6"/>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65379744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8" name="Espace réservé du pied de page 7"/>
          <p:cNvSpPr>
            <a:spLocks noGrp="1"/>
          </p:cNvSpPr>
          <p:nvPr>
            <p:ph type="ftr" sz="quarter" idx="11"/>
          </p:nvPr>
        </p:nvSpPr>
        <p:spPr/>
        <p:txBody>
          <a:bodyPr/>
          <a:lstStyle/>
          <a:p>
            <a:endParaRPr lang="fr-FR">
              <a:solidFill>
                <a:prstClr val="white">
                  <a:shade val="50000"/>
                </a:prstClr>
              </a:solidFill>
            </a:endParaRPr>
          </a:p>
        </p:txBody>
      </p:sp>
      <p:sp>
        <p:nvSpPr>
          <p:cNvPr id="9" name="Espace réservé du numéro de diapositive 8"/>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83095115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4" name="Espace réservé du pied de page 3"/>
          <p:cNvSpPr>
            <a:spLocks noGrp="1"/>
          </p:cNvSpPr>
          <p:nvPr>
            <p:ph type="ftr" sz="quarter" idx="11"/>
          </p:nvPr>
        </p:nvSpPr>
        <p:spPr/>
        <p:txBody>
          <a:bodyPr/>
          <a:lstStyle/>
          <a:p>
            <a:endParaRPr lang="fr-FR">
              <a:solidFill>
                <a:prstClr val="white">
                  <a:shade val="50000"/>
                </a:prstClr>
              </a:solidFill>
            </a:endParaRPr>
          </a:p>
        </p:txBody>
      </p:sp>
      <p:sp>
        <p:nvSpPr>
          <p:cNvPr id="5" name="Espace réservé du numéro de diapositive 4"/>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369979982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3" name="Espace réservé du pied de page 2"/>
          <p:cNvSpPr>
            <a:spLocks noGrp="1"/>
          </p:cNvSpPr>
          <p:nvPr>
            <p:ph type="ftr" sz="quarter" idx="11"/>
          </p:nvPr>
        </p:nvSpPr>
        <p:spPr/>
        <p:txBody>
          <a:bodyPr/>
          <a:lstStyle/>
          <a:p>
            <a:endParaRPr lang="fr-FR">
              <a:solidFill>
                <a:prstClr val="white">
                  <a:shade val="50000"/>
                </a:prstClr>
              </a:solidFill>
            </a:endParaRPr>
          </a:p>
        </p:txBody>
      </p:sp>
      <p:sp>
        <p:nvSpPr>
          <p:cNvPr id="4" name="Espace réservé du numéro de diapositive 3"/>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10037491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6" name="Espace réservé du pied de page 5"/>
          <p:cNvSpPr>
            <a:spLocks noGrp="1"/>
          </p:cNvSpPr>
          <p:nvPr>
            <p:ph type="ftr" sz="quarter" idx="11"/>
          </p:nvPr>
        </p:nvSpPr>
        <p:spPr/>
        <p:txBody>
          <a:bodyPr/>
          <a:lstStyle/>
          <a:p>
            <a:endParaRPr lang="fr-FR">
              <a:solidFill>
                <a:prstClr val="white">
                  <a:shade val="50000"/>
                </a:prstClr>
              </a:solidFill>
            </a:endParaRPr>
          </a:p>
        </p:txBody>
      </p:sp>
      <p:sp>
        <p:nvSpPr>
          <p:cNvPr id="7" name="Espace réservé du numéro de diapositive 6"/>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503877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82828029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6" name="Espace réservé du pied de page 5"/>
          <p:cNvSpPr>
            <a:spLocks noGrp="1"/>
          </p:cNvSpPr>
          <p:nvPr>
            <p:ph type="ftr" sz="quarter" idx="11"/>
          </p:nvPr>
        </p:nvSpPr>
        <p:spPr/>
        <p:txBody>
          <a:bodyPr/>
          <a:lstStyle/>
          <a:p>
            <a:endParaRPr lang="fr-FR">
              <a:solidFill>
                <a:prstClr val="white">
                  <a:shade val="50000"/>
                </a:prstClr>
              </a:solidFill>
            </a:endParaRPr>
          </a:p>
        </p:txBody>
      </p:sp>
      <p:sp>
        <p:nvSpPr>
          <p:cNvPr id="7" name="Espace réservé du numéro de diapositive 6"/>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58277579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56504330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3343350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a:xfrm>
            <a:off x="7924800" y="6416675"/>
            <a:ext cx="762000" cy="365125"/>
          </a:xfrm>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317189464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6" name="Espace réservé du pied de page 5"/>
          <p:cNvSpPr>
            <a:spLocks noGrp="1"/>
          </p:cNvSpPr>
          <p:nvPr>
            <p:ph type="ftr" sz="quarter" idx="11"/>
          </p:nvPr>
        </p:nvSpPr>
        <p:spPr/>
        <p:txBody>
          <a:bodyPr/>
          <a:lstStyle/>
          <a:p>
            <a:endParaRPr lang="fr-FR">
              <a:solidFill>
                <a:prstClr val="white">
                  <a:shade val="50000"/>
                </a:prstClr>
              </a:solidFill>
            </a:endParaRPr>
          </a:p>
        </p:txBody>
      </p:sp>
      <p:sp>
        <p:nvSpPr>
          <p:cNvPr id="7" name="Espace réservé du numéro de diapositive 6"/>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3471183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8" name="Espace réservé du pied de page 7"/>
          <p:cNvSpPr>
            <a:spLocks noGrp="1"/>
          </p:cNvSpPr>
          <p:nvPr>
            <p:ph type="ftr" sz="quarter" idx="11"/>
          </p:nvPr>
        </p:nvSpPr>
        <p:spPr/>
        <p:txBody>
          <a:bodyPr/>
          <a:lstStyle/>
          <a:p>
            <a:endParaRPr lang="fr-FR">
              <a:solidFill>
                <a:prstClr val="white">
                  <a:shade val="50000"/>
                </a:prstClr>
              </a:solidFill>
            </a:endParaRPr>
          </a:p>
        </p:txBody>
      </p:sp>
      <p:sp>
        <p:nvSpPr>
          <p:cNvPr id="9" name="Espace réservé du numéro de diapositive 8"/>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3832920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4" name="Espace réservé du pied de page 3"/>
          <p:cNvSpPr>
            <a:spLocks noGrp="1"/>
          </p:cNvSpPr>
          <p:nvPr>
            <p:ph type="ftr" sz="quarter" idx="11"/>
          </p:nvPr>
        </p:nvSpPr>
        <p:spPr/>
        <p:txBody>
          <a:bodyPr/>
          <a:lstStyle/>
          <a:p>
            <a:endParaRPr lang="fr-FR">
              <a:solidFill>
                <a:prstClr val="white">
                  <a:shade val="50000"/>
                </a:prstClr>
              </a:solidFill>
            </a:endParaRPr>
          </a:p>
        </p:txBody>
      </p:sp>
      <p:sp>
        <p:nvSpPr>
          <p:cNvPr id="5" name="Espace réservé du numéro de diapositive 4"/>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38965077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3" name="Espace réservé du pied de page 2"/>
          <p:cNvSpPr>
            <a:spLocks noGrp="1"/>
          </p:cNvSpPr>
          <p:nvPr>
            <p:ph type="ftr" sz="quarter" idx="11"/>
          </p:nvPr>
        </p:nvSpPr>
        <p:spPr/>
        <p:txBody>
          <a:bodyPr/>
          <a:lstStyle/>
          <a:p>
            <a:endParaRPr lang="fr-FR">
              <a:solidFill>
                <a:prstClr val="white">
                  <a:shade val="50000"/>
                </a:prstClr>
              </a:solidFill>
            </a:endParaRPr>
          </a:p>
        </p:txBody>
      </p:sp>
      <p:sp>
        <p:nvSpPr>
          <p:cNvPr id="4" name="Espace réservé du numéro de diapositive 3"/>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16742656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6" name="Espace réservé du pied de page 5"/>
          <p:cNvSpPr>
            <a:spLocks noGrp="1"/>
          </p:cNvSpPr>
          <p:nvPr>
            <p:ph type="ftr" sz="quarter" idx="11"/>
          </p:nvPr>
        </p:nvSpPr>
        <p:spPr/>
        <p:txBody>
          <a:bodyPr/>
          <a:lstStyle/>
          <a:p>
            <a:endParaRPr lang="fr-FR">
              <a:solidFill>
                <a:prstClr val="white">
                  <a:shade val="50000"/>
                </a:prstClr>
              </a:solidFill>
            </a:endParaRPr>
          </a:p>
        </p:txBody>
      </p:sp>
      <p:sp>
        <p:nvSpPr>
          <p:cNvPr id="7" name="Espace réservé du numéro de diapositive 6"/>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76728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17A6C5A-8116-47DD-B400-85D737D63B4C}" type="datetimeFigureOut">
              <a:rPr lang="fr-FR" smtClean="0"/>
              <a:pPr/>
              <a:t>04/01/2017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A11662-F611-4F2F-99B9-DC78FD5E6094}" type="slidenum">
              <a:rPr lang="fr-FR" smtClean="0"/>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6" name="Espace réservé du pied de page 5"/>
          <p:cNvSpPr>
            <a:spLocks noGrp="1"/>
          </p:cNvSpPr>
          <p:nvPr>
            <p:ph type="ftr" sz="quarter" idx="11"/>
          </p:nvPr>
        </p:nvSpPr>
        <p:spPr/>
        <p:txBody>
          <a:bodyPr/>
          <a:lstStyle/>
          <a:p>
            <a:endParaRPr lang="fr-FR">
              <a:solidFill>
                <a:prstClr val="white">
                  <a:shade val="50000"/>
                </a:prstClr>
              </a:solidFill>
            </a:endParaRPr>
          </a:p>
        </p:txBody>
      </p:sp>
      <p:sp>
        <p:nvSpPr>
          <p:cNvPr id="7" name="Espace réservé du numéro de diapositive 6"/>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413600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1497813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40995986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17" name="Espace réservé du pied de page 16"/>
          <p:cNvSpPr>
            <a:spLocks noGrp="1"/>
          </p:cNvSpPr>
          <p:nvPr>
            <p:ph type="ftr" sz="quarter" idx="11"/>
          </p:nvPr>
        </p:nvSpPr>
        <p:spPr/>
        <p:txBody>
          <a:bodyPr/>
          <a:lstStyle/>
          <a:p>
            <a:endParaRPr lang="fr-FR">
              <a:solidFill>
                <a:prstClr val="white">
                  <a:shade val="50000"/>
                </a:prstClr>
              </a:solidFill>
            </a:endParaRPr>
          </a:p>
        </p:txBody>
      </p:sp>
      <p:sp>
        <p:nvSpPr>
          <p:cNvPr id="29" name="Espace réservé du numéro de diapositive 28"/>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extLst>
      <p:ext uri="{BB962C8B-B14F-4D97-AF65-F5344CB8AC3E}">
        <p14:creationId xmlns:p14="http://schemas.microsoft.com/office/powerpoint/2010/main" val="8586289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38151729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a:xfrm>
            <a:off x="7924800" y="6416675"/>
            <a:ext cx="762000" cy="365125"/>
          </a:xfrm>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4087459344"/>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6" name="Espace réservé du pied de page 5"/>
          <p:cNvSpPr>
            <a:spLocks noGrp="1"/>
          </p:cNvSpPr>
          <p:nvPr>
            <p:ph type="ftr" sz="quarter" idx="11"/>
          </p:nvPr>
        </p:nvSpPr>
        <p:spPr/>
        <p:txBody>
          <a:bodyPr/>
          <a:lstStyle/>
          <a:p>
            <a:endParaRPr lang="fr-FR">
              <a:solidFill>
                <a:prstClr val="white">
                  <a:shade val="50000"/>
                </a:prstClr>
              </a:solidFill>
            </a:endParaRPr>
          </a:p>
        </p:txBody>
      </p:sp>
      <p:sp>
        <p:nvSpPr>
          <p:cNvPr id="7" name="Espace réservé du numéro de diapositive 6"/>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3462450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8" name="Espace réservé du pied de page 7"/>
          <p:cNvSpPr>
            <a:spLocks noGrp="1"/>
          </p:cNvSpPr>
          <p:nvPr>
            <p:ph type="ftr" sz="quarter" idx="11"/>
          </p:nvPr>
        </p:nvSpPr>
        <p:spPr/>
        <p:txBody>
          <a:bodyPr/>
          <a:lstStyle/>
          <a:p>
            <a:endParaRPr lang="fr-FR">
              <a:solidFill>
                <a:prstClr val="white">
                  <a:shade val="50000"/>
                </a:prstClr>
              </a:solidFill>
            </a:endParaRPr>
          </a:p>
        </p:txBody>
      </p:sp>
      <p:sp>
        <p:nvSpPr>
          <p:cNvPr id="9" name="Espace réservé du numéro de diapositive 8"/>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3749416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4" name="Espace réservé du pied de page 3"/>
          <p:cNvSpPr>
            <a:spLocks noGrp="1"/>
          </p:cNvSpPr>
          <p:nvPr>
            <p:ph type="ftr" sz="quarter" idx="11"/>
          </p:nvPr>
        </p:nvSpPr>
        <p:spPr/>
        <p:txBody>
          <a:bodyPr/>
          <a:lstStyle/>
          <a:p>
            <a:endParaRPr lang="fr-FR">
              <a:solidFill>
                <a:prstClr val="white">
                  <a:shade val="50000"/>
                </a:prstClr>
              </a:solidFill>
            </a:endParaRPr>
          </a:p>
        </p:txBody>
      </p:sp>
      <p:sp>
        <p:nvSpPr>
          <p:cNvPr id="5" name="Espace réservé du numéro de diapositive 4"/>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6313495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3" name="Espace réservé du pied de page 2"/>
          <p:cNvSpPr>
            <a:spLocks noGrp="1"/>
          </p:cNvSpPr>
          <p:nvPr>
            <p:ph type="ftr" sz="quarter" idx="11"/>
          </p:nvPr>
        </p:nvSpPr>
        <p:spPr/>
        <p:txBody>
          <a:bodyPr/>
          <a:lstStyle/>
          <a:p>
            <a:endParaRPr lang="fr-FR">
              <a:solidFill>
                <a:prstClr val="white">
                  <a:shade val="50000"/>
                </a:prstClr>
              </a:solidFill>
            </a:endParaRPr>
          </a:p>
        </p:txBody>
      </p:sp>
      <p:sp>
        <p:nvSpPr>
          <p:cNvPr id="4" name="Espace réservé du numéro de diapositive 3"/>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904204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117A6C5A-8116-47DD-B400-85D737D63B4C}" type="datetimeFigureOut">
              <a:rPr lang="fr-FR" smtClean="0"/>
              <a:pPr/>
              <a:t>04/01/2017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7924800" y="6416675"/>
            <a:ext cx="762000" cy="365125"/>
          </a:xfrm>
        </p:spPr>
        <p:txBody>
          <a:bodyPr/>
          <a:lstStyle/>
          <a:p>
            <a:fld id="{04A11662-F611-4F2F-99B9-DC78FD5E6094}"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6" name="Espace réservé du pied de page 5"/>
          <p:cNvSpPr>
            <a:spLocks noGrp="1"/>
          </p:cNvSpPr>
          <p:nvPr>
            <p:ph type="ftr" sz="quarter" idx="11"/>
          </p:nvPr>
        </p:nvSpPr>
        <p:spPr/>
        <p:txBody>
          <a:bodyPr/>
          <a:lstStyle/>
          <a:p>
            <a:endParaRPr lang="fr-FR">
              <a:solidFill>
                <a:prstClr val="white">
                  <a:shade val="50000"/>
                </a:prstClr>
              </a:solidFill>
            </a:endParaRPr>
          </a:p>
        </p:txBody>
      </p:sp>
      <p:sp>
        <p:nvSpPr>
          <p:cNvPr id="7" name="Espace réservé du numéro de diapositive 6"/>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9019268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6" name="Espace réservé du pied de page 5"/>
          <p:cNvSpPr>
            <a:spLocks noGrp="1"/>
          </p:cNvSpPr>
          <p:nvPr>
            <p:ph type="ftr" sz="quarter" idx="11"/>
          </p:nvPr>
        </p:nvSpPr>
        <p:spPr/>
        <p:txBody>
          <a:bodyPr/>
          <a:lstStyle/>
          <a:p>
            <a:endParaRPr lang="fr-FR">
              <a:solidFill>
                <a:prstClr val="white">
                  <a:shade val="50000"/>
                </a:prstClr>
              </a:solidFill>
            </a:endParaRPr>
          </a:p>
        </p:txBody>
      </p:sp>
      <p:sp>
        <p:nvSpPr>
          <p:cNvPr id="7" name="Espace réservé du numéro de diapositive 6"/>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42209193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38697378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3492294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17" name="Espace réservé du pied de page 16"/>
          <p:cNvSpPr>
            <a:spLocks noGrp="1"/>
          </p:cNvSpPr>
          <p:nvPr>
            <p:ph type="ftr" sz="quarter" idx="11"/>
          </p:nvPr>
        </p:nvSpPr>
        <p:spPr/>
        <p:txBody>
          <a:bodyPr/>
          <a:lstStyle/>
          <a:p>
            <a:endParaRPr lang="fr-FR">
              <a:solidFill>
                <a:prstClr val="white">
                  <a:shade val="50000"/>
                </a:prstClr>
              </a:solidFill>
            </a:endParaRPr>
          </a:p>
        </p:txBody>
      </p:sp>
      <p:sp>
        <p:nvSpPr>
          <p:cNvPr id="29" name="Espace réservé du numéro de diapositive 28"/>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extLst>
      <p:ext uri="{BB962C8B-B14F-4D97-AF65-F5344CB8AC3E}">
        <p14:creationId xmlns:p14="http://schemas.microsoft.com/office/powerpoint/2010/main" val="38267400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0596077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a:xfrm>
            <a:off x="7924800" y="6416675"/>
            <a:ext cx="762000" cy="365125"/>
          </a:xfrm>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4230247477"/>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6" name="Espace réservé du pied de page 5"/>
          <p:cNvSpPr>
            <a:spLocks noGrp="1"/>
          </p:cNvSpPr>
          <p:nvPr>
            <p:ph type="ftr" sz="quarter" idx="11"/>
          </p:nvPr>
        </p:nvSpPr>
        <p:spPr/>
        <p:txBody>
          <a:bodyPr/>
          <a:lstStyle/>
          <a:p>
            <a:endParaRPr lang="fr-FR">
              <a:solidFill>
                <a:prstClr val="white">
                  <a:shade val="50000"/>
                </a:prstClr>
              </a:solidFill>
            </a:endParaRPr>
          </a:p>
        </p:txBody>
      </p:sp>
      <p:sp>
        <p:nvSpPr>
          <p:cNvPr id="7" name="Espace réservé du numéro de diapositive 6"/>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35858364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8" name="Espace réservé du pied de page 7"/>
          <p:cNvSpPr>
            <a:spLocks noGrp="1"/>
          </p:cNvSpPr>
          <p:nvPr>
            <p:ph type="ftr" sz="quarter" idx="11"/>
          </p:nvPr>
        </p:nvSpPr>
        <p:spPr/>
        <p:txBody>
          <a:bodyPr/>
          <a:lstStyle/>
          <a:p>
            <a:endParaRPr lang="fr-FR">
              <a:solidFill>
                <a:prstClr val="white">
                  <a:shade val="50000"/>
                </a:prstClr>
              </a:solidFill>
            </a:endParaRPr>
          </a:p>
        </p:txBody>
      </p:sp>
      <p:sp>
        <p:nvSpPr>
          <p:cNvPr id="9" name="Espace réservé du numéro de diapositive 8"/>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11447545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4" name="Espace réservé du pied de page 3"/>
          <p:cNvSpPr>
            <a:spLocks noGrp="1"/>
          </p:cNvSpPr>
          <p:nvPr>
            <p:ph type="ftr" sz="quarter" idx="11"/>
          </p:nvPr>
        </p:nvSpPr>
        <p:spPr/>
        <p:txBody>
          <a:bodyPr/>
          <a:lstStyle/>
          <a:p>
            <a:endParaRPr lang="fr-FR">
              <a:solidFill>
                <a:prstClr val="white">
                  <a:shade val="50000"/>
                </a:prstClr>
              </a:solidFill>
            </a:endParaRPr>
          </a:p>
        </p:txBody>
      </p:sp>
      <p:sp>
        <p:nvSpPr>
          <p:cNvPr id="5" name="Espace réservé du numéro de diapositive 4"/>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295500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117A6C5A-8116-47DD-B400-85D737D63B4C}" type="datetimeFigureOut">
              <a:rPr lang="fr-FR" smtClean="0"/>
              <a:pPr/>
              <a:t>04/01/2017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4A11662-F611-4F2F-99B9-DC78FD5E6094}" type="slidenum">
              <a:rPr lang="fr-FR" smtClean="0"/>
              <a:pPr/>
              <a:t>‹N°›</a:t>
            </a:fld>
            <a:endParaRPr lang="fr-F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3" name="Espace réservé du pied de page 2"/>
          <p:cNvSpPr>
            <a:spLocks noGrp="1"/>
          </p:cNvSpPr>
          <p:nvPr>
            <p:ph type="ftr" sz="quarter" idx="11"/>
          </p:nvPr>
        </p:nvSpPr>
        <p:spPr/>
        <p:txBody>
          <a:bodyPr/>
          <a:lstStyle/>
          <a:p>
            <a:endParaRPr lang="fr-FR">
              <a:solidFill>
                <a:prstClr val="white">
                  <a:shade val="50000"/>
                </a:prstClr>
              </a:solidFill>
            </a:endParaRPr>
          </a:p>
        </p:txBody>
      </p:sp>
      <p:sp>
        <p:nvSpPr>
          <p:cNvPr id="4" name="Espace réservé du numéro de diapositive 3"/>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34006907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6" name="Espace réservé du pied de page 5"/>
          <p:cNvSpPr>
            <a:spLocks noGrp="1"/>
          </p:cNvSpPr>
          <p:nvPr>
            <p:ph type="ftr" sz="quarter" idx="11"/>
          </p:nvPr>
        </p:nvSpPr>
        <p:spPr/>
        <p:txBody>
          <a:bodyPr/>
          <a:lstStyle/>
          <a:p>
            <a:endParaRPr lang="fr-FR">
              <a:solidFill>
                <a:prstClr val="white">
                  <a:shade val="50000"/>
                </a:prstClr>
              </a:solidFill>
            </a:endParaRPr>
          </a:p>
        </p:txBody>
      </p:sp>
      <p:sp>
        <p:nvSpPr>
          <p:cNvPr id="7" name="Espace réservé du numéro de diapositive 6"/>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9294688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6" name="Espace réservé du pied de page 5"/>
          <p:cNvSpPr>
            <a:spLocks noGrp="1"/>
          </p:cNvSpPr>
          <p:nvPr>
            <p:ph type="ftr" sz="quarter" idx="11"/>
          </p:nvPr>
        </p:nvSpPr>
        <p:spPr/>
        <p:txBody>
          <a:bodyPr/>
          <a:lstStyle/>
          <a:p>
            <a:endParaRPr lang="fr-FR">
              <a:solidFill>
                <a:prstClr val="white">
                  <a:shade val="50000"/>
                </a:prstClr>
              </a:solidFill>
            </a:endParaRPr>
          </a:p>
        </p:txBody>
      </p:sp>
      <p:sp>
        <p:nvSpPr>
          <p:cNvPr id="7" name="Espace réservé du numéro de diapositive 6"/>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6565783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30620139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4580710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17" name="Espace réservé du pied de page 16"/>
          <p:cNvSpPr>
            <a:spLocks noGrp="1"/>
          </p:cNvSpPr>
          <p:nvPr>
            <p:ph type="ftr" sz="quarter" idx="11"/>
          </p:nvPr>
        </p:nvSpPr>
        <p:spPr/>
        <p:txBody>
          <a:bodyPr/>
          <a:lstStyle/>
          <a:p>
            <a:endParaRPr lang="fr-FR">
              <a:solidFill>
                <a:prstClr val="white">
                  <a:shade val="50000"/>
                </a:prstClr>
              </a:solidFill>
            </a:endParaRPr>
          </a:p>
        </p:txBody>
      </p:sp>
      <p:sp>
        <p:nvSpPr>
          <p:cNvPr id="29" name="Espace réservé du numéro de diapositive 28"/>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extLst>
      <p:ext uri="{BB962C8B-B14F-4D97-AF65-F5344CB8AC3E}">
        <p14:creationId xmlns:p14="http://schemas.microsoft.com/office/powerpoint/2010/main" val="21675637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5711523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a:xfrm>
            <a:off x="7924800" y="6416675"/>
            <a:ext cx="762000" cy="365125"/>
          </a:xfrm>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3898568771"/>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6" name="Espace réservé du pied de page 5"/>
          <p:cNvSpPr>
            <a:spLocks noGrp="1"/>
          </p:cNvSpPr>
          <p:nvPr>
            <p:ph type="ftr" sz="quarter" idx="11"/>
          </p:nvPr>
        </p:nvSpPr>
        <p:spPr/>
        <p:txBody>
          <a:bodyPr/>
          <a:lstStyle/>
          <a:p>
            <a:endParaRPr lang="fr-FR">
              <a:solidFill>
                <a:prstClr val="white">
                  <a:shade val="50000"/>
                </a:prstClr>
              </a:solidFill>
            </a:endParaRPr>
          </a:p>
        </p:txBody>
      </p:sp>
      <p:sp>
        <p:nvSpPr>
          <p:cNvPr id="7" name="Espace réservé du numéro de diapositive 6"/>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17844629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8" name="Espace réservé du pied de page 7"/>
          <p:cNvSpPr>
            <a:spLocks noGrp="1"/>
          </p:cNvSpPr>
          <p:nvPr>
            <p:ph type="ftr" sz="quarter" idx="11"/>
          </p:nvPr>
        </p:nvSpPr>
        <p:spPr/>
        <p:txBody>
          <a:bodyPr/>
          <a:lstStyle/>
          <a:p>
            <a:endParaRPr lang="fr-FR">
              <a:solidFill>
                <a:prstClr val="white">
                  <a:shade val="50000"/>
                </a:prstClr>
              </a:solidFill>
            </a:endParaRPr>
          </a:p>
        </p:txBody>
      </p:sp>
      <p:sp>
        <p:nvSpPr>
          <p:cNvPr id="9" name="Espace réservé du numéro de diapositive 8"/>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885127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117A6C5A-8116-47DD-B400-85D737D63B4C}" type="datetimeFigureOut">
              <a:rPr lang="fr-FR" smtClean="0"/>
              <a:pPr/>
              <a:t>04/01/2017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4A11662-F611-4F2F-99B9-DC78FD5E6094}" type="slidenum">
              <a:rPr lang="fr-FR" smtClean="0"/>
              <a:pPr/>
              <a:t>‹N°›</a:t>
            </a:fld>
            <a:endParaRPr lang="fr-F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4" name="Espace réservé du pied de page 3"/>
          <p:cNvSpPr>
            <a:spLocks noGrp="1"/>
          </p:cNvSpPr>
          <p:nvPr>
            <p:ph type="ftr" sz="quarter" idx="11"/>
          </p:nvPr>
        </p:nvSpPr>
        <p:spPr/>
        <p:txBody>
          <a:bodyPr/>
          <a:lstStyle/>
          <a:p>
            <a:endParaRPr lang="fr-FR">
              <a:solidFill>
                <a:prstClr val="white">
                  <a:shade val="50000"/>
                </a:prstClr>
              </a:solidFill>
            </a:endParaRPr>
          </a:p>
        </p:txBody>
      </p:sp>
      <p:sp>
        <p:nvSpPr>
          <p:cNvPr id="5" name="Espace réservé du numéro de diapositive 4"/>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34771282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3" name="Espace réservé du pied de page 2"/>
          <p:cNvSpPr>
            <a:spLocks noGrp="1"/>
          </p:cNvSpPr>
          <p:nvPr>
            <p:ph type="ftr" sz="quarter" idx="11"/>
          </p:nvPr>
        </p:nvSpPr>
        <p:spPr/>
        <p:txBody>
          <a:bodyPr/>
          <a:lstStyle/>
          <a:p>
            <a:endParaRPr lang="fr-FR">
              <a:solidFill>
                <a:prstClr val="white">
                  <a:shade val="50000"/>
                </a:prstClr>
              </a:solidFill>
            </a:endParaRPr>
          </a:p>
        </p:txBody>
      </p:sp>
      <p:sp>
        <p:nvSpPr>
          <p:cNvPr id="4" name="Espace réservé du numéro de diapositive 3"/>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32658019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6" name="Espace réservé du pied de page 5"/>
          <p:cNvSpPr>
            <a:spLocks noGrp="1"/>
          </p:cNvSpPr>
          <p:nvPr>
            <p:ph type="ftr" sz="quarter" idx="11"/>
          </p:nvPr>
        </p:nvSpPr>
        <p:spPr/>
        <p:txBody>
          <a:bodyPr/>
          <a:lstStyle/>
          <a:p>
            <a:endParaRPr lang="fr-FR">
              <a:solidFill>
                <a:prstClr val="white">
                  <a:shade val="50000"/>
                </a:prstClr>
              </a:solidFill>
            </a:endParaRPr>
          </a:p>
        </p:txBody>
      </p:sp>
      <p:sp>
        <p:nvSpPr>
          <p:cNvPr id="7" name="Espace réservé du numéro de diapositive 6"/>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3470687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6" name="Espace réservé du pied de page 5"/>
          <p:cNvSpPr>
            <a:spLocks noGrp="1"/>
          </p:cNvSpPr>
          <p:nvPr>
            <p:ph type="ftr" sz="quarter" idx="11"/>
          </p:nvPr>
        </p:nvSpPr>
        <p:spPr/>
        <p:txBody>
          <a:bodyPr/>
          <a:lstStyle/>
          <a:p>
            <a:endParaRPr lang="fr-FR">
              <a:solidFill>
                <a:prstClr val="white">
                  <a:shade val="50000"/>
                </a:prstClr>
              </a:solidFill>
            </a:endParaRPr>
          </a:p>
        </p:txBody>
      </p:sp>
      <p:sp>
        <p:nvSpPr>
          <p:cNvPr id="7" name="Espace réservé du numéro de diapositive 6"/>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2938786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14936629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6710999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17" name="Espace réservé du pied de page 16"/>
          <p:cNvSpPr>
            <a:spLocks noGrp="1"/>
          </p:cNvSpPr>
          <p:nvPr>
            <p:ph type="ftr" sz="quarter" idx="11"/>
          </p:nvPr>
        </p:nvSpPr>
        <p:spPr/>
        <p:txBody>
          <a:bodyPr/>
          <a:lstStyle/>
          <a:p>
            <a:endParaRPr lang="fr-FR">
              <a:solidFill>
                <a:prstClr val="white">
                  <a:shade val="50000"/>
                </a:prstClr>
              </a:solidFill>
            </a:endParaRPr>
          </a:p>
        </p:txBody>
      </p:sp>
      <p:sp>
        <p:nvSpPr>
          <p:cNvPr id="29" name="Espace réservé du numéro de diapositive 28"/>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extLst>
      <p:ext uri="{BB962C8B-B14F-4D97-AF65-F5344CB8AC3E}">
        <p14:creationId xmlns:p14="http://schemas.microsoft.com/office/powerpoint/2010/main" val="28060107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36620406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a:xfrm>
            <a:off x="7924800" y="6416675"/>
            <a:ext cx="762000" cy="365125"/>
          </a:xfrm>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637003065"/>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6" name="Espace réservé du pied de page 5"/>
          <p:cNvSpPr>
            <a:spLocks noGrp="1"/>
          </p:cNvSpPr>
          <p:nvPr>
            <p:ph type="ftr" sz="quarter" idx="11"/>
          </p:nvPr>
        </p:nvSpPr>
        <p:spPr/>
        <p:txBody>
          <a:bodyPr/>
          <a:lstStyle/>
          <a:p>
            <a:endParaRPr lang="fr-FR">
              <a:solidFill>
                <a:prstClr val="white">
                  <a:shade val="50000"/>
                </a:prstClr>
              </a:solidFill>
            </a:endParaRPr>
          </a:p>
        </p:txBody>
      </p:sp>
      <p:sp>
        <p:nvSpPr>
          <p:cNvPr id="7" name="Espace réservé du numéro de diapositive 6"/>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011078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117A6C5A-8116-47DD-B400-85D737D63B4C}" type="datetimeFigureOut">
              <a:rPr lang="fr-FR" smtClean="0"/>
              <a:pPr/>
              <a:t>04/01/2017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4A11662-F611-4F2F-99B9-DC78FD5E6094}" type="slidenum">
              <a:rPr lang="fr-FR" smtClean="0"/>
              <a:pPr/>
              <a:t>‹N°›</a:t>
            </a:fld>
            <a:endParaRPr lang="fr-F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8" name="Espace réservé du pied de page 7"/>
          <p:cNvSpPr>
            <a:spLocks noGrp="1"/>
          </p:cNvSpPr>
          <p:nvPr>
            <p:ph type="ftr" sz="quarter" idx="11"/>
          </p:nvPr>
        </p:nvSpPr>
        <p:spPr/>
        <p:txBody>
          <a:bodyPr/>
          <a:lstStyle/>
          <a:p>
            <a:endParaRPr lang="fr-FR">
              <a:solidFill>
                <a:prstClr val="white">
                  <a:shade val="50000"/>
                </a:prstClr>
              </a:solidFill>
            </a:endParaRPr>
          </a:p>
        </p:txBody>
      </p:sp>
      <p:sp>
        <p:nvSpPr>
          <p:cNvPr id="9" name="Espace réservé du numéro de diapositive 8"/>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7599783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4" name="Espace réservé du pied de page 3"/>
          <p:cNvSpPr>
            <a:spLocks noGrp="1"/>
          </p:cNvSpPr>
          <p:nvPr>
            <p:ph type="ftr" sz="quarter" idx="11"/>
          </p:nvPr>
        </p:nvSpPr>
        <p:spPr/>
        <p:txBody>
          <a:bodyPr/>
          <a:lstStyle/>
          <a:p>
            <a:endParaRPr lang="fr-FR">
              <a:solidFill>
                <a:prstClr val="white">
                  <a:shade val="50000"/>
                </a:prstClr>
              </a:solidFill>
            </a:endParaRPr>
          </a:p>
        </p:txBody>
      </p:sp>
      <p:sp>
        <p:nvSpPr>
          <p:cNvPr id="5" name="Espace réservé du numéro de diapositive 4"/>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11351845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3" name="Espace réservé du pied de page 2"/>
          <p:cNvSpPr>
            <a:spLocks noGrp="1"/>
          </p:cNvSpPr>
          <p:nvPr>
            <p:ph type="ftr" sz="quarter" idx="11"/>
          </p:nvPr>
        </p:nvSpPr>
        <p:spPr/>
        <p:txBody>
          <a:bodyPr/>
          <a:lstStyle/>
          <a:p>
            <a:endParaRPr lang="fr-FR">
              <a:solidFill>
                <a:prstClr val="white">
                  <a:shade val="50000"/>
                </a:prstClr>
              </a:solidFill>
            </a:endParaRPr>
          </a:p>
        </p:txBody>
      </p:sp>
      <p:sp>
        <p:nvSpPr>
          <p:cNvPr id="4" name="Espace réservé du numéro de diapositive 3"/>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4422757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6" name="Espace réservé du pied de page 5"/>
          <p:cNvSpPr>
            <a:spLocks noGrp="1"/>
          </p:cNvSpPr>
          <p:nvPr>
            <p:ph type="ftr" sz="quarter" idx="11"/>
          </p:nvPr>
        </p:nvSpPr>
        <p:spPr/>
        <p:txBody>
          <a:bodyPr/>
          <a:lstStyle/>
          <a:p>
            <a:endParaRPr lang="fr-FR">
              <a:solidFill>
                <a:prstClr val="white">
                  <a:shade val="50000"/>
                </a:prstClr>
              </a:solidFill>
            </a:endParaRPr>
          </a:p>
        </p:txBody>
      </p:sp>
      <p:sp>
        <p:nvSpPr>
          <p:cNvPr id="7" name="Espace réservé du numéro de diapositive 6"/>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34217713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6" name="Espace réservé du pied de page 5"/>
          <p:cNvSpPr>
            <a:spLocks noGrp="1"/>
          </p:cNvSpPr>
          <p:nvPr>
            <p:ph type="ftr" sz="quarter" idx="11"/>
          </p:nvPr>
        </p:nvSpPr>
        <p:spPr/>
        <p:txBody>
          <a:bodyPr/>
          <a:lstStyle/>
          <a:p>
            <a:endParaRPr lang="fr-FR">
              <a:solidFill>
                <a:prstClr val="white">
                  <a:shade val="50000"/>
                </a:prstClr>
              </a:solidFill>
            </a:endParaRPr>
          </a:p>
        </p:txBody>
      </p:sp>
      <p:sp>
        <p:nvSpPr>
          <p:cNvPr id="7" name="Espace réservé du numéro de diapositive 6"/>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16758803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32125145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33405560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17" name="Espace réservé du pied de page 16"/>
          <p:cNvSpPr>
            <a:spLocks noGrp="1"/>
          </p:cNvSpPr>
          <p:nvPr>
            <p:ph type="ftr" sz="quarter" idx="11"/>
          </p:nvPr>
        </p:nvSpPr>
        <p:spPr/>
        <p:txBody>
          <a:bodyPr/>
          <a:lstStyle/>
          <a:p>
            <a:endParaRPr lang="fr-FR">
              <a:solidFill>
                <a:prstClr val="white">
                  <a:shade val="50000"/>
                </a:prstClr>
              </a:solidFill>
            </a:endParaRPr>
          </a:p>
        </p:txBody>
      </p:sp>
      <p:sp>
        <p:nvSpPr>
          <p:cNvPr id="29" name="Espace réservé du numéro de diapositive 28"/>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extLst>
      <p:ext uri="{BB962C8B-B14F-4D97-AF65-F5344CB8AC3E}">
        <p14:creationId xmlns:p14="http://schemas.microsoft.com/office/powerpoint/2010/main" val="2035893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1247676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a:xfrm>
            <a:off x="7924800" y="6416675"/>
            <a:ext cx="762000" cy="365125"/>
          </a:xfrm>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152758156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17A6C5A-8116-47DD-B400-85D737D63B4C}" type="datetimeFigureOut">
              <a:rPr lang="fr-FR" smtClean="0"/>
              <a:pPr/>
              <a:t>04/01/2017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4A11662-F611-4F2F-99B9-DC78FD5E6094}" type="slidenum">
              <a:rPr lang="fr-FR" smtClean="0"/>
              <a:pPr/>
              <a:t>‹N°›</a:t>
            </a:fld>
            <a:endParaRPr lang="fr-F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6" name="Espace réservé du pied de page 5"/>
          <p:cNvSpPr>
            <a:spLocks noGrp="1"/>
          </p:cNvSpPr>
          <p:nvPr>
            <p:ph type="ftr" sz="quarter" idx="11"/>
          </p:nvPr>
        </p:nvSpPr>
        <p:spPr/>
        <p:txBody>
          <a:bodyPr/>
          <a:lstStyle/>
          <a:p>
            <a:endParaRPr lang="fr-FR">
              <a:solidFill>
                <a:prstClr val="white">
                  <a:shade val="50000"/>
                </a:prstClr>
              </a:solidFill>
            </a:endParaRPr>
          </a:p>
        </p:txBody>
      </p:sp>
      <p:sp>
        <p:nvSpPr>
          <p:cNvPr id="7" name="Espace réservé du numéro de diapositive 6"/>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2461395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8" name="Espace réservé du pied de page 7"/>
          <p:cNvSpPr>
            <a:spLocks noGrp="1"/>
          </p:cNvSpPr>
          <p:nvPr>
            <p:ph type="ftr" sz="quarter" idx="11"/>
          </p:nvPr>
        </p:nvSpPr>
        <p:spPr/>
        <p:txBody>
          <a:bodyPr/>
          <a:lstStyle/>
          <a:p>
            <a:endParaRPr lang="fr-FR">
              <a:solidFill>
                <a:prstClr val="white">
                  <a:shade val="50000"/>
                </a:prstClr>
              </a:solidFill>
            </a:endParaRPr>
          </a:p>
        </p:txBody>
      </p:sp>
      <p:sp>
        <p:nvSpPr>
          <p:cNvPr id="9" name="Espace réservé du numéro de diapositive 8"/>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19140654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4" name="Espace réservé du pied de page 3"/>
          <p:cNvSpPr>
            <a:spLocks noGrp="1"/>
          </p:cNvSpPr>
          <p:nvPr>
            <p:ph type="ftr" sz="quarter" idx="11"/>
          </p:nvPr>
        </p:nvSpPr>
        <p:spPr/>
        <p:txBody>
          <a:bodyPr/>
          <a:lstStyle/>
          <a:p>
            <a:endParaRPr lang="fr-FR">
              <a:solidFill>
                <a:prstClr val="white">
                  <a:shade val="50000"/>
                </a:prstClr>
              </a:solidFill>
            </a:endParaRPr>
          </a:p>
        </p:txBody>
      </p:sp>
      <p:sp>
        <p:nvSpPr>
          <p:cNvPr id="5" name="Espace réservé du numéro de diapositive 4"/>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37560556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3" name="Espace réservé du pied de page 2"/>
          <p:cNvSpPr>
            <a:spLocks noGrp="1"/>
          </p:cNvSpPr>
          <p:nvPr>
            <p:ph type="ftr" sz="quarter" idx="11"/>
          </p:nvPr>
        </p:nvSpPr>
        <p:spPr/>
        <p:txBody>
          <a:bodyPr/>
          <a:lstStyle/>
          <a:p>
            <a:endParaRPr lang="fr-FR">
              <a:solidFill>
                <a:prstClr val="white">
                  <a:shade val="50000"/>
                </a:prstClr>
              </a:solidFill>
            </a:endParaRPr>
          </a:p>
        </p:txBody>
      </p:sp>
      <p:sp>
        <p:nvSpPr>
          <p:cNvPr id="4" name="Espace réservé du numéro de diapositive 3"/>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39711940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6" name="Espace réservé du pied de page 5"/>
          <p:cNvSpPr>
            <a:spLocks noGrp="1"/>
          </p:cNvSpPr>
          <p:nvPr>
            <p:ph type="ftr" sz="quarter" idx="11"/>
          </p:nvPr>
        </p:nvSpPr>
        <p:spPr/>
        <p:txBody>
          <a:bodyPr/>
          <a:lstStyle/>
          <a:p>
            <a:endParaRPr lang="fr-FR">
              <a:solidFill>
                <a:prstClr val="white">
                  <a:shade val="50000"/>
                </a:prstClr>
              </a:solidFill>
            </a:endParaRPr>
          </a:p>
        </p:txBody>
      </p:sp>
      <p:sp>
        <p:nvSpPr>
          <p:cNvPr id="7" name="Espace réservé du numéro de diapositive 6"/>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30420060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6" name="Espace réservé du pied de page 5"/>
          <p:cNvSpPr>
            <a:spLocks noGrp="1"/>
          </p:cNvSpPr>
          <p:nvPr>
            <p:ph type="ftr" sz="quarter" idx="11"/>
          </p:nvPr>
        </p:nvSpPr>
        <p:spPr/>
        <p:txBody>
          <a:bodyPr/>
          <a:lstStyle/>
          <a:p>
            <a:endParaRPr lang="fr-FR">
              <a:solidFill>
                <a:prstClr val="white">
                  <a:shade val="50000"/>
                </a:prstClr>
              </a:solidFill>
            </a:endParaRPr>
          </a:p>
        </p:txBody>
      </p:sp>
      <p:sp>
        <p:nvSpPr>
          <p:cNvPr id="7" name="Espace réservé du numéro de diapositive 6"/>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19376431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37874362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8077543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17" name="Espace réservé du pied de page 16"/>
          <p:cNvSpPr>
            <a:spLocks noGrp="1"/>
          </p:cNvSpPr>
          <p:nvPr>
            <p:ph type="ftr" sz="quarter" idx="11"/>
          </p:nvPr>
        </p:nvSpPr>
        <p:spPr/>
        <p:txBody>
          <a:bodyPr/>
          <a:lstStyle/>
          <a:p>
            <a:endParaRPr lang="fr-FR">
              <a:solidFill>
                <a:prstClr val="white">
                  <a:shade val="50000"/>
                </a:prstClr>
              </a:solidFill>
            </a:endParaRPr>
          </a:p>
        </p:txBody>
      </p:sp>
      <p:sp>
        <p:nvSpPr>
          <p:cNvPr id="29" name="Espace réservé du numéro de diapositive 28"/>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extLst>
      <p:ext uri="{BB962C8B-B14F-4D97-AF65-F5344CB8AC3E}">
        <p14:creationId xmlns:p14="http://schemas.microsoft.com/office/powerpoint/2010/main" val="219259745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606036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117A6C5A-8116-47DD-B400-85D737D63B4C}" type="datetimeFigureOut">
              <a:rPr lang="fr-FR" smtClean="0"/>
              <a:pPr/>
              <a:t>04/01/2017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4A11662-F611-4F2F-99B9-DC78FD5E6094}" type="slidenum">
              <a:rPr lang="fr-FR" smtClean="0"/>
              <a:pPr/>
              <a:t>‹N°›</a:t>
            </a:fld>
            <a:endParaRPr lang="fr-F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a:xfrm>
            <a:off x="7924800" y="6416675"/>
            <a:ext cx="762000" cy="365125"/>
          </a:xfrm>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3569161667"/>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6" name="Espace réservé du pied de page 5"/>
          <p:cNvSpPr>
            <a:spLocks noGrp="1"/>
          </p:cNvSpPr>
          <p:nvPr>
            <p:ph type="ftr" sz="quarter" idx="11"/>
          </p:nvPr>
        </p:nvSpPr>
        <p:spPr/>
        <p:txBody>
          <a:bodyPr/>
          <a:lstStyle/>
          <a:p>
            <a:endParaRPr lang="fr-FR">
              <a:solidFill>
                <a:prstClr val="white">
                  <a:shade val="50000"/>
                </a:prstClr>
              </a:solidFill>
            </a:endParaRPr>
          </a:p>
        </p:txBody>
      </p:sp>
      <p:sp>
        <p:nvSpPr>
          <p:cNvPr id="7" name="Espace réservé du numéro de diapositive 6"/>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349312435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8" name="Espace réservé du pied de page 7"/>
          <p:cNvSpPr>
            <a:spLocks noGrp="1"/>
          </p:cNvSpPr>
          <p:nvPr>
            <p:ph type="ftr" sz="quarter" idx="11"/>
          </p:nvPr>
        </p:nvSpPr>
        <p:spPr/>
        <p:txBody>
          <a:bodyPr/>
          <a:lstStyle/>
          <a:p>
            <a:endParaRPr lang="fr-FR">
              <a:solidFill>
                <a:prstClr val="white">
                  <a:shade val="50000"/>
                </a:prstClr>
              </a:solidFill>
            </a:endParaRPr>
          </a:p>
        </p:txBody>
      </p:sp>
      <p:sp>
        <p:nvSpPr>
          <p:cNvPr id="9" name="Espace réservé du numéro de diapositive 8"/>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17808369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4" name="Espace réservé du pied de page 3"/>
          <p:cNvSpPr>
            <a:spLocks noGrp="1"/>
          </p:cNvSpPr>
          <p:nvPr>
            <p:ph type="ftr" sz="quarter" idx="11"/>
          </p:nvPr>
        </p:nvSpPr>
        <p:spPr/>
        <p:txBody>
          <a:bodyPr/>
          <a:lstStyle/>
          <a:p>
            <a:endParaRPr lang="fr-FR">
              <a:solidFill>
                <a:prstClr val="white">
                  <a:shade val="50000"/>
                </a:prstClr>
              </a:solidFill>
            </a:endParaRPr>
          </a:p>
        </p:txBody>
      </p:sp>
      <p:sp>
        <p:nvSpPr>
          <p:cNvPr id="5" name="Espace réservé du numéro de diapositive 4"/>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33810176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3" name="Espace réservé du pied de page 2"/>
          <p:cNvSpPr>
            <a:spLocks noGrp="1"/>
          </p:cNvSpPr>
          <p:nvPr>
            <p:ph type="ftr" sz="quarter" idx="11"/>
          </p:nvPr>
        </p:nvSpPr>
        <p:spPr/>
        <p:txBody>
          <a:bodyPr/>
          <a:lstStyle/>
          <a:p>
            <a:endParaRPr lang="fr-FR">
              <a:solidFill>
                <a:prstClr val="white">
                  <a:shade val="50000"/>
                </a:prstClr>
              </a:solidFill>
            </a:endParaRPr>
          </a:p>
        </p:txBody>
      </p:sp>
      <p:sp>
        <p:nvSpPr>
          <p:cNvPr id="4" name="Espace réservé du numéro de diapositive 3"/>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360485351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6" name="Espace réservé du pied de page 5"/>
          <p:cNvSpPr>
            <a:spLocks noGrp="1"/>
          </p:cNvSpPr>
          <p:nvPr>
            <p:ph type="ftr" sz="quarter" idx="11"/>
          </p:nvPr>
        </p:nvSpPr>
        <p:spPr/>
        <p:txBody>
          <a:bodyPr/>
          <a:lstStyle/>
          <a:p>
            <a:endParaRPr lang="fr-FR">
              <a:solidFill>
                <a:prstClr val="white">
                  <a:shade val="50000"/>
                </a:prstClr>
              </a:solidFill>
            </a:endParaRPr>
          </a:p>
        </p:txBody>
      </p:sp>
      <p:sp>
        <p:nvSpPr>
          <p:cNvPr id="7" name="Espace réservé du numéro de diapositive 6"/>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371123204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6" name="Espace réservé du pied de page 5"/>
          <p:cNvSpPr>
            <a:spLocks noGrp="1"/>
          </p:cNvSpPr>
          <p:nvPr>
            <p:ph type="ftr" sz="quarter" idx="11"/>
          </p:nvPr>
        </p:nvSpPr>
        <p:spPr/>
        <p:txBody>
          <a:bodyPr/>
          <a:lstStyle/>
          <a:p>
            <a:endParaRPr lang="fr-FR">
              <a:solidFill>
                <a:prstClr val="white">
                  <a:shade val="50000"/>
                </a:prstClr>
              </a:solidFill>
            </a:endParaRPr>
          </a:p>
        </p:txBody>
      </p:sp>
      <p:sp>
        <p:nvSpPr>
          <p:cNvPr id="7" name="Espace réservé du numéro de diapositive 6"/>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358730109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335965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183698357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17" name="Espace réservé du pied de page 16"/>
          <p:cNvSpPr>
            <a:spLocks noGrp="1"/>
          </p:cNvSpPr>
          <p:nvPr>
            <p:ph type="ftr" sz="quarter" idx="11"/>
          </p:nvPr>
        </p:nvSpPr>
        <p:spPr/>
        <p:txBody>
          <a:bodyPr/>
          <a:lstStyle/>
          <a:p>
            <a:endParaRPr lang="fr-FR">
              <a:solidFill>
                <a:prstClr val="white">
                  <a:shade val="50000"/>
                </a:prstClr>
              </a:solidFill>
            </a:endParaRPr>
          </a:p>
        </p:txBody>
      </p:sp>
      <p:sp>
        <p:nvSpPr>
          <p:cNvPr id="29" name="Espace réservé du numéro de diapositive 28"/>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extLst>
      <p:ext uri="{BB962C8B-B14F-4D97-AF65-F5344CB8AC3E}">
        <p14:creationId xmlns:p14="http://schemas.microsoft.com/office/powerpoint/2010/main" val="878698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117A6C5A-8116-47DD-B400-85D737D63B4C}" type="datetimeFigureOut">
              <a:rPr lang="fr-FR" smtClean="0"/>
              <a:pPr/>
              <a:t>04/01/2017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4A11662-F611-4F2F-99B9-DC78FD5E6094}" type="slidenum">
              <a:rPr lang="fr-FR" smtClean="0"/>
              <a:pPr/>
              <a:t>‹N°›</a:t>
            </a:fld>
            <a:endParaRPr lang="fr-F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338986793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a:xfrm>
            <a:off x="7924800" y="6416675"/>
            <a:ext cx="762000" cy="365125"/>
          </a:xfrm>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386652108"/>
      </p:ext>
    </p:extLst>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6" name="Espace réservé du pied de page 5"/>
          <p:cNvSpPr>
            <a:spLocks noGrp="1"/>
          </p:cNvSpPr>
          <p:nvPr>
            <p:ph type="ftr" sz="quarter" idx="11"/>
          </p:nvPr>
        </p:nvSpPr>
        <p:spPr/>
        <p:txBody>
          <a:bodyPr/>
          <a:lstStyle/>
          <a:p>
            <a:endParaRPr lang="fr-FR">
              <a:solidFill>
                <a:prstClr val="white">
                  <a:shade val="50000"/>
                </a:prstClr>
              </a:solidFill>
            </a:endParaRPr>
          </a:p>
        </p:txBody>
      </p:sp>
      <p:sp>
        <p:nvSpPr>
          <p:cNvPr id="7" name="Espace réservé du numéro de diapositive 6"/>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112820019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8" name="Espace réservé du pied de page 7"/>
          <p:cNvSpPr>
            <a:spLocks noGrp="1"/>
          </p:cNvSpPr>
          <p:nvPr>
            <p:ph type="ftr" sz="quarter" idx="11"/>
          </p:nvPr>
        </p:nvSpPr>
        <p:spPr/>
        <p:txBody>
          <a:bodyPr/>
          <a:lstStyle/>
          <a:p>
            <a:endParaRPr lang="fr-FR">
              <a:solidFill>
                <a:prstClr val="white">
                  <a:shade val="50000"/>
                </a:prstClr>
              </a:solidFill>
            </a:endParaRPr>
          </a:p>
        </p:txBody>
      </p:sp>
      <p:sp>
        <p:nvSpPr>
          <p:cNvPr id="9" name="Espace réservé du numéro de diapositive 8"/>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48750971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4" name="Espace réservé du pied de page 3"/>
          <p:cNvSpPr>
            <a:spLocks noGrp="1"/>
          </p:cNvSpPr>
          <p:nvPr>
            <p:ph type="ftr" sz="quarter" idx="11"/>
          </p:nvPr>
        </p:nvSpPr>
        <p:spPr/>
        <p:txBody>
          <a:bodyPr/>
          <a:lstStyle/>
          <a:p>
            <a:endParaRPr lang="fr-FR">
              <a:solidFill>
                <a:prstClr val="white">
                  <a:shade val="50000"/>
                </a:prstClr>
              </a:solidFill>
            </a:endParaRPr>
          </a:p>
        </p:txBody>
      </p:sp>
      <p:sp>
        <p:nvSpPr>
          <p:cNvPr id="5" name="Espace réservé du numéro de diapositive 4"/>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162847161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3" name="Espace réservé du pied de page 2"/>
          <p:cNvSpPr>
            <a:spLocks noGrp="1"/>
          </p:cNvSpPr>
          <p:nvPr>
            <p:ph type="ftr" sz="quarter" idx="11"/>
          </p:nvPr>
        </p:nvSpPr>
        <p:spPr/>
        <p:txBody>
          <a:bodyPr/>
          <a:lstStyle/>
          <a:p>
            <a:endParaRPr lang="fr-FR">
              <a:solidFill>
                <a:prstClr val="white">
                  <a:shade val="50000"/>
                </a:prstClr>
              </a:solidFill>
            </a:endParaRPr>
          </a:p>
        </p:txBody>
      </p:sp>
      <p:sp>
        <p:nvSpPr>
          <p:cNvPr id="4" name="Espace réservé du numéro de diapositive 3"/>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2668199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6" name="Espace réservé du pied de page 5"/>
          <p:cNvSpPr>
            <a:spLocks noGrp="1"/>
          </p:cNvSpPr>
          <p:nvPr>
            <p:ph type="ftr" sz="quarter" idx="11"/>
          </p:nvPr>
        </p:nvSpPr>
        <p:spPr/>
        <p:txBody>
          <a:bodyPr/>
          <a:lstStyle/>
          <a:p>
            <a:endParaRPr lang="fr-FR">
              <a:solidFill>
                <a:prstClr val="white">
                  <a:shade val="50000"/>
                </a:prstClr>
              </a:solidFill>
            </a:endParaRPr>
          </a:p>
        </p:txBody>
      </p:sp>
      <p:sp>
        <p:nvSpPr>
          <p:cNvPr id="7" name="Espace réservé du numéro de diapositive 6"/>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23051704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6" name="Espace réservé du pied de page 5"/>
          <p:cNvSpPr>
            <a:spLocks noGrp="1"/>
          </p:cNvSpPr>
          <p:nvPr>
            <p:ph type="ftr" sz="quarter" idx="11"/>
          </p:nvPr>
        </p:nvSpPr>
        <p:spPr/>
        <p:txBody>
          <a:bodyPr/>
          <a:lstStyle/>
          <a:p>
            <a:endParaRPr lang="fr-FR">
              <a:solidFill>
                <a:prstClr val="white">
                  <a:shade val="50000"/>
                </a:prstClr>
              </a:solidFill>
            </a:endParaRPr>
          </a:p>
        </p:txBody>
      </p:sp>
      <p:sp>
        <p:nvSpPr>
          <p:cNvPr id="7" name="Espace réservé du numéro de diapositive 6"/>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0168886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20692990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3835300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17A6C5A-8116-47DD-B400-85D737D63B4C}" type="datetimeFigureOut">
              <a:rPr lang="fr-FR" smtClean="0"/>
              <a:pPr/>
              <a:t>04/01/2017</a:t>
            </a:fld>
            <a:endParaRPr lang="fr-F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4A11662-F611-4F2F-99B9-DC78FD5E6094}"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a:solidFill>
                <a:prstClr val="white">
                  <a:shade val="50000"/>
                </a:prstClr>
              </a:solidFill>
            </a:endParaRP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3222430449"/>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a:solidFill>
                <a:prstClr val="white">
                  <a:shade val="50000"/>
                </a:prstClr>
              </a:solidFill>
            </a:endParaRP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455323688"/>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a:solidFill>
                <a:prstClr val="white">
                  <a:shade val="50000"/>
                </a:prstClr>
              </a:solidFill>
            </a:endParaRP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316759029"/>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a:solidFill>
                <a:prstClr val="white">
                  <a:shade val="50000"/>
                </a:prstClr>
              </a:solidFill>
            </a:endParaRP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10276388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a:solidFill>
                <a:prstClr val="white">
                  <a:shade val="50000"/>
                </a:prstClr>
              </a:solidFill>
            </a:endParaRP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490109289"/>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a:solidFill>
                <a:prstClr val="white">
                  <a:shade val="50000"/>
                </a:prstClr>
              </a:solidFill>
            </a:endParaRP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450678381"/>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a:solidFill>
                <a:prstClr val="white">
                  <a:shade val="50000"/>
                </a:prstClr>
              </a:solidFill>
            </a:endParaRP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229198358"/>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a:solidFill>
                <a:prstClr val="white">
                  <a:shade val="50000"/>
                </a:prstClr>
              </a:solidFill>
            </a:endParaRP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1814358970"/>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a:solidFill>
                <a:prstClr val="white">
                  <a:shade val="50000"/>
                </a:prstClr>
              </a:solidFill>
            </a:endParaRP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372400609"/>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a:solidFill>
                <a:prstClr val="white">
                  <a:shade val="50000"/>
                </a:prstClr>
              </a:solidFill>
            </a:endParaRP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1949441021"/>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17A6C5A-8116-47DD-B400-85D737D63B4C}" type="datetimeFigureOut">
              <a:rPr lang="fr-FR" smtClean="0">
                <a:solidFill>
                  <a:prstClr val="white">
                    <a:shade val="50000"/>
                  </a:prstClr>
                </a:solidFill>
              </a:rPr>
              <a:pPr/>
              <a:t>04/01/2017</a:t>
            </a:fld>
            <a:endParaRPr lang="fr-FR">
              <a:solidFill>
                <a:prstClr val="white">
                  <a:shade val="50000"/>
                </a:prstClr>
              </a:solidFill>
            </a:endParaRP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a:solidFill>
                <a:prstClr val="white">
                  <a:shade val="50000"/>
                </a:prstClr>
              </a:solidFill>
            </a:endParaRP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4A11662-F611-4F2F-99B9-DC78FD5E6094}"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3127520440"/>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8.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83.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50.xml"/><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0.jpeg"/><Relationship Id="rId1" Type="http://schemas.openxmlformats.org/officeDocument/2006/relationships/slideLayout" Target="../slideLayouts/slideLayout6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0.jpeg"/><Relationship Id="rId1" Type="http://schemas.openxmlformats.org/officeDocument/2006/relationships/slideLayout" Target="../slideLayouts/slideLayout9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2.xml"/><Relationship Id="rId5" Type="http://schemas.openxmlformats.org/officeDocument/2006/relationships/image" Target="../media/image37.jpeg"/><Relationship Id="rId4" Type="http://schemas.openxmlformats.org/officeDocument/2006/relationships/image" Target="../media/image36.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0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27.xml"/><Relationship Id="rId5" Type="http://schemas.openxmlformats.org/officeDocument/2006/relationships/image" Target="../media/image47.jpeg"/><Relationship Id="rId4" Type="http://schemas.openxmlformats.org/officeDocument/2006/relationships/image" Target="../media/image46.jpeg"/></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6.xml"/><Relationship Id="rId5" Type="http://schemas.openxmlformats.org/officeDocument/2006/relationships/image" Target="../media/image51.jpeg"/><Relationship Id="rId4" Type="http://schemas.openxmlformats.org/officeDocument/2006/relationships/image" Target="../media/image50.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328592"/>
          </a:xfrm>
        </p:spPr>
        <p:txBody>
          <a:bodyPr/>
          <a:lstStyle/>
          <a:p>
            <a:pPr marL="137160" indent="0">
              <a:buNone/>
            </a:pPr>
            <a:r>
              <a:rPr lang="fr-FR" dirty="0" smtClean="0">
                <a:solidFill>
                  <a:schemeClr val="bg1"/>
                </a:solidFill>
              </a:rPr>
              <a:t>     </a:t>
            </a:r>
          </a:p>
          <a:p>
            <a:endParaRPr lang="fr-FR" dirty="0">
              <a:solidFill>
                <a:schemeClr val="bg1"/>
              </a:solidFill>
            </a:endParaRPr>
          </a:p>
        </p:txBody>
      </p:sp>
      <p:sp>
        <p:nvSpPr>
          <p:cNvPr id="4" name="ZoneTexte 3"/>
          <p:cNvSpPr txBox="1"/>
          <p:nvPr/>
        </p:nvSpPr>
        <p:spPr>
          <a:xfrm>
            <a:off x="179512" y="6021288"/>
            <a:ext cx="184731" cy="369332"/>
          </a:xfrm>
          <a:prstGeom prst="rect">
            <a:avLst/>
          </a:prstGeom>
          <a:noFill/>
        </p:spPr>
        <p:txBody>
          <a:bodyPr wrap="none" rtlCol="0">
            <a:spAutoFit/>
          </a:bodyPr>
          <a:lstStyle/>
          <a:p>
            <a:endParaRPr lang="fr-FR" dirty="0"/>
          </a:p>
        </p:txBody>
      </p:sp>
      <p:sp>
        <p:nvSpPr>
          <p:cNvPr id="5" name="Rectangle 4"/>
          <p:cNvSpPr/>
          <p:nvPr/>
        </p:nvSpPr>
        <p:spPr>
          <a:xfrm>
            <a:off x="0" y="5877272"/>
            <a:ext cx="9755559" cy="980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0" b="1" dirty="0" err="1" smtClean="0">
                <a:solidFill>
                  <a:srgbClr val="C00000"/>
                </a:solidFill>
                <a:latin typeface="Comic Sans MS" panose="030F0702030302020204" pitchFamily="66" charset="0"/>
              </a:rPr>
              <a:t>Review</a:t>
            </a:r>
            <a:endParaRPr lang="fr-FR" sz="8000" b="1" dirty="0">
              <a:solidFill>
                <a:srgbClr val="C00000"/>
              </a:solidFill>
              <a:latin typeface="Comic Sans MS" panose="030F0702030302020204" pitchFamily="66" charset="0"/>
            </a:endParaRPr>
          </a:p>
        </p:txBody>
      </p:sp>
    </p:spTree>
    <p:extLst>
      <p:ext uri="{BB962C8B-B14F-4D97-AF65-F5344CB8AC3E}">
        <p14:creationId xmlns:p14="http://schemas.microsoft.com/office/powerpoint/2010/main" val="2923714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390C6"/>
        </a:solid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548680"/>
            <a:ext cx="3939552" cy="1164790"/>
          </a:xfrm>
          <a:prstGeom prst="rect">
            <a:avLst/>
          </a:prstGeom>
        </p:spPr>
      </p:pic>
      <p:pic>
        <p:nvPicPr>
          <p:cNvPr id="4" name="Image 3"/>
          <p:cNvPicPr>
            <a:picLocks noChangeAspect="1"/>
          </p:cNvPicPr>
          <p:nvPr/>
        </p:nvPicPr>
        <p:blipFill rotWithShape="1">
          <a:blip r:embed="rId4" cstate="print">
            <a:extLst>
              <a:ext uri="{28A0092B-C50C-407E-A947-70E740481C1C}">
                <a14:useLocalDpi xmlns:a14="http://schemas.microsoft.com/office/drawing/2010/main" val="0"/>
              </a:ext>
            </a:extLst>
          </a:blip>
          <a:srcRect l="2396" t="964" r="14793" b="4627"/>
          <a:stretch/>
        </p:blipFill>
        <p:spPr>
          <a:xfrm>
            <a:off x="5292080" y="332656"/>
            <a:ext cx="2405038" cy="20268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l_fi" descr="Afficher l'image d'origine"/>
          <p:cNvPicPr/>
          <p:nvPr/>
        </p:nvPicPr>
        <p:blipFill>
          <a:blip r:embed="rId5">
            <a:extLst>
              <a:ext uri="{28A0092B-C50C-407E-A947-70E740481C1C}">
                <a14:useLocalDpi xmlns:a14="http://schemas.microsoft.com/office/drawing/2010/main" val="0"/>
              </a:ext>
            </a:extLst>
          </a:blip>
          <a:srcRect/>
          <a:stretch>
            <a:fillRect/>
          </a:stretch>
        </p:blipFill>
        <p:spPr bwMode="auto">
          <a:xfrm>
            <a:off x="1100258" y="2878202"/>
            <a:ext cx="2962156" cy="2190611"/>
          </a:xfrm>
          <a:prstGeom prst="rect">
            <a:avLst/>
          </a:prstGeom>
          <a:noFill/>
          <a:ln>
            <a:noFill/>
          </a:ln>
        </p:spPr>
      </p:pic>
      <p:pic>
        <p:nvPicPr>
          <p:cNvPr id="6" name="il_fi" descr="Afficher l'image d'origine"/>
          <p:cNvPicPr/>
          <p:nvPr/>
        </p:nvPicPr>
        <p:blipFill>
          <a:blip r:embed="rId6">
            <a:extLst>
              <a:ext uri="{28A0092B-C50C-407E-A947-70E740481C1C}">
                <a14:useLocalDpi xmlns:a14="http://schemas.microsoft.com/office/drawing/2010/main" val="0"/>
              </a:ext>
            </a:extLst>
          </a:blip>
          <a:srcRect/>
          <a:stretch>
            <a:fillRect/>
          </a:stretch>
        </p:blipFill>
        <p:spPr bwMode="auto">
          <a:xfrm>
            <a:off x="4920867" y="2764557"/>
            <a:ext cx="3147463" cy="2304256"/>
          </a:xfrm>
          <a:prstGeom prst="rect">
            <a:avLst/>
          </a:prstGeom>
          <a:noFill/>
          <a:ln>
            <a:noFill/>
          </a:ln>
        </p:spPr>
      </p:pic>
      <p:sp>
        <p:nvSpPr>
          <p:cNvPr id="7" name="ZoneTexte 6"/>
          <p:cNvSpPr txBox="1"/>
          <p:nvPr/>
        </p:nvSpPr>
        <p:spPr>
          <a:xfrm>
            <a:off x="1127320" y="5517231"/>
            <a:ext cx="7297566" cy="954107"/>
          </a:xfrm>
          <a:prstGeom prst="rect">
            <a:avLst/>
          </a:prstGeom>
          <a:noFill/>
        </p:spPr>
        <p:txBody>
          <a:bodyPr wrap="square" rtlCol="0">
            <a:spAutoFit/>
          </a:bodyPr>
          <a:lstStyle/>
          <a:p>
            <a:pPr algn="ctr"/>
            <a:r>
              <a:rPr lang="fr-FR" sz="2800" dirty="0" smtClean="0">
                <a:solidFill>
                  <a:schemeClr val="bg1"/>
                </a:solidFill>
                <a:latin typeface="Comic Sans MS" panose="030F0702030302020204" pitchFamily="66" charset="0"/>
              </a:rPr>
              <a:t>On April 21st  </a:t>
            </a:r>
            <a:r>
              <a:rPr lang="fr-FR" sz="2800" dirty="0" err="1" smtClean="0">
                <a:solidFill>
                  <a:schemeClr val="bg1"/>
                </a:solidFill>
                <a:latin typeface="Comic Sans MS" panose="030F0702030302020204" pitchFamily="66" charset="0"/>
              </a:rPr>
              <a:t>Queen</a:t>
            </a:r>
            <a:r>
              <a:rPr lang="fr-FR" sz="2800" dirty="0" smtClean="0">
                <a:solidFill>
                  <a:schemeClr val="bg1"/>
                </a:solidFill>
                <a:latin typeface="Comic Sans MS" panose="030F0702030302020204" pitchFamily="66" charset="0"/>
              </a:rPr>
              <a:t> Elizabeth </a:t>
            </a:r>
          </a:p>
          <a:p>
            <a:pPr algn="ctr"/>
            <a:r>
              <a:rPr lang="fr-FR" sz="2800" dirty="0" err="1" smtClean="0">
                <a:solidFill>
                  <a:srgbClr val="94E452"/>
                </a:solidFill>
                <a:latin typeface="Comic Sans MS" panose="030F0702030302020204" pitchFamily="66" charset="0"/>
              </a:rPr>
              <a:t>celebrated</a:t>
            </a:r>
            <a:r>
              <a:rPr lang="fr-FR" sz="2800" dirty="0" smtClean="0">
                <a:solidFill>
                  <a:srgbClr val="94E452"/>
                </a:solidFill>
                <a:latin typeface="Comic Sans MS" panose="030F0702030302020204" pitchFamily="66" charset="0"/>
              </a:rPr>
              <a:t> </a:t>
            </a:r>
            <a:r>
              <a:rPr lang="fr-FR" sz="2800" dirty="0" err="1" smtClean="0">
                <a:solidFill>
                  <a:schemeClr val="bg1"/>
                </a:solidFill>
                <a:latin typeface="Comic Sans MS" panose="030F0702030302020204" pitchFamily="66" charset="0"/>
              </a:rPr>
              <a:t>her</a:t>
            </a:r>
            <a:r>
              <a:rPr lang="fr-FR" sz="2800" dirty="0" smtClean="0">
                <a:solidFill>
                  <a:schemeClr val="bg1"/>
                </a:solidFill>
                <a:latin typeface="Comic Sans MS" panose="030F0702030302020204" pitchFamily="66" charset="0"/>
              </a:rPr>
              <a:t> 90th </a:t>
            </a:r>
            <a:r>
              <a:rPr lang="fr-FR" sz="2800" dirty="0" err="1" smtClean="0">
                <a:solidFill>
                  <a:schemeClr val="bg1"/>
                </a:solidFill>
                <a:latin typeface="Comic Sans MS" panose="030F0702030302020204" pitchFamily="66" charset="0"/>
              </a:rPr>
              <a:t>birthday</a:t>
            </a:r>
            <a:r>
              <a:rPr lang="fr-FR" sz="2800" dirty="0" smtClean="0">
                <a:solidFill>
                  <a:schemeClr val="bg1"/>
                </a:solidFill>
                <a:latin typeface="Comic Sans MS" panose="030F0702030302020204" pitchFamily="66" charset="0"/>
              </a:rPr>
              <a:t>.</a:t>
            </a:r>
            <a:endParaRPr lang="fr-FR" sz="2800" dirty="0">
              <a:solidFill>
                <a:schemeClr val="bg1"/>
              </a:solidFill>
              <a:latin typeface="Comic Sans MS" panose="030F0702030302020204" pitchFamily="66" charset="0"/>
            </a:endParaRPr>
          </a:p>
        </p:txBody>
      </p:sp>
      <p:sp>
        <p:nvSpPr>
          <p:cNvPr id="8" name="Rectangle 7"/>
          <p:cNvSpPr/>
          <p:nvPr/>
        </p:nvSpPr>
        <p:spPr>
          <a:xfrm>
            <a:off x="2267744" y="5962673"/>
            <a:ext cx="179467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9438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390C6"/>
        </a:solidFill>
        <a:effectLst/>
      </p:bgPr>
    </p:bg>
    <p:spTree>
      <p:nvGrpSpPr>
        <p:cNvPr id="1" name=""/>
        <p:cNvGrpSpPr/>
        <p:nvPr/>
      </p:nvGrpSpPr>
      <p:grpSpPr>
        <a:xfrm>
          <a:off x="0" y="0"/>
          <a:ext cx="0" cy="0"/>
          <a:chOff x="0" y="0"/>
          <a:chExt cx="0" cy="0"/>
        </a:xfrm>
      </p:grpSpPr>
      <p:sp>
        <p:nvSpPr>
          <p:cNvPr id="9" name="Titre 1"/>
          <p:cNvSpPr txBox="1">
            <a:spLocks/>
          </p:cNvSpPr>
          <p:nvPr/>
        </p:nvSpPr>
        <p:spPr>
          <a:xfrm>
            <a:off x="467544" y="836712"/>
            <a:ext cx="8229600" cy="1143000"/>
          </a:xfrm>
          <a:prstGeom prst="rect">
            <a:avLst/>
          </a:prstGeom>
        </p:spPr>
        <p:txBody>
          <a:bodyPr vert="horz" anchor="ctr">
            <a:no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3200" b="1" i="0" u="none" strike="noStrike" kern="1200" cap="none" spc="0" normalizeH="0" baseline="0" noProof="0" dirty="0">
              <a:ln w="6350">
                <a:noFill/>
              </a:ln>
              <a:solidFill>
                <a:srgbClr val="0070C0"/>
              </a:solidFill>
              <a:effectLst/>
              <a:uLnTx/>
              <a:uFillTx/>
              <a:latin typeface="Comic Sans MS" pitchFamily="66" charset="0"/>
              <a:ea typeface="+mj-ea"/>
              <a:cs typeface="+mj-cs"/>
            </a:endParaRPr>
          </a:p>
        </p:txBody>
      </p:sp>
      <p:pic>
        <p:nvPicPr>
          <p:cNvPr id="12" name="Image 11" descr="Police rescue team members search for survivors of Japan's earthquak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223" y="404664"/>
            <a:ext cx="4072890" cy="2714625"/>
          </a:xfrm>
          <a:prstGeom prst="rect">
            <a:avLst/>
          </a:prstGeom>
          <a:noFill/>
          <a:ln>
            <a:noFill/>
          </a:ln>
        </p:spPr>
      </p:pic>
      <p:pic>
        <p:nvPicPr>
          <p:cNvPr id="13" name="Image 12" descr="http://www.billboard.com/files/styles/article_main_image/public/media/prince-performs-1995-billboard-650-1548.jpg"/>
          <p:cNvPicPr/>
          <p:nvPr/>
        </p:nvPicPr>
        <p:blipFill>
          <a:blip r:embed="rId3">
            <a:extLst>
              <a:ext uri="{28A0092B-C50C-407E-A947-70E740481C1C}">
                <a14:useLocalDpi xmlns:a14="http://schemas.microsoft.com/office/drawing/2010/main" val="0"/>
              </a:ext>
            </a:extLst>
          </a:blip>
          <a:srcRect/>
          <a:stretch>
            <a:fillRect/>
          </a:stretch>
        </p:blipFill>
        <p:spPr bwMode="auto">
          <a:xfrm>
            <a:off x="4909612" y="3933056"/>
            <a:ext cx="3798570" cy="2514600"/>
          </a:xfrm>
          <a:prstGeom prst="rect">
            <a:avLst/>
          </a:prstGeom>
          <a:noFill/>
          <a:ln>
            <a:noFill/>
          </a:ln>
        </p:spPr>
      </p:pic>
      <p:sp>
        <p:nvSpPr>
          <p:cNvPr id="5" name="ZoneTexte 4"/>
          <p:cNvSpPr txBox="1"/>
          <p:nvPr/>
        </p:nvSpPr>
        <p:spPr>
          <a:xfrm>
            <a:off x="4580459" y="1052736"/>
            <a:ext cx="4561656" cy="1569660"/>
          </a:xfrm>
          <a:prstGeom prst="rect">
            <a:avLst/>
          </a:prstGeom>
          <a:noFill/>
        </p:spPr>
        <p:txBody>
          <a:bodyPr wrap="square" rtlCol="0">
            <a:spAutoFit/>
          </a:bodyPr>
          <a:lstStyle/>
          <a:p>
            <a:r>
              <a:rPr lang="fr-FR" sz="3200" dirty="0" err="1" smtClean="0">
                <a:solidFill>
                  <a:schemeClr val="bg1"/>
                </a:solidFill>
                <a:latin typeface="Comic Sans MS" panose="030F0702030302020204" pitchFamily="66" charset="0"/>
              </a:rPr>
              <a:t>Series</a:t>
            </a:r>
            <a:r>
              <a:rPr lang="fr-FR" sz="3200" dirty="0" smtClean="0">
                <a:solidFill>
                  <a:schemeClr val="bg1"/>
                </a:solidFill>
                <a:latin typeface="Comic Sans MS" panose="030F0702030302020204" pitchFamily="66" charset="0"/>
              </a:rPr>
              <a:t> of </a:t>
            </a:r>
            <a:r>
              <a:rPr lang="fr-FR" sz="3200" dirty="0" err="1" smtClean="0">
                <a:solidFill>
                  <a:schemeClr val="bg1"/>
                </a:solidFill>
                <a:latin typeface="Comic Sans MS" panose="030F0702030302020204" pitchFamily="66" charset="0"/>
              </a:rPr>
              <a:t>earthquakes</a:t>
            </a:r>
            <a:r>
              <a:rPr lang="fr-FR" sz="3200" dirty="0" smtClean="0">
                <a:solidFill>
                  <a:schemeClr val="bg1"/>
                </a:solidFill>
                <a:latin typeface="Comic Sans MS" panose="030F0702030302020204" pitchFamily="66" charset="0"/>
              </a:rPr>
              <a:t> </a:t>
            </a:r>
            <a:r>
              <a:rPr lang="fr-FR" sz="3200" dirty="0" err="1" smtClean="0">
                <a:solidFill>
                  <a:srgbClr val="94E452"/>
                </a:solidFill>
                <a:latin typeface="Comic Sans MS" panose="030F0702030302020204" pitchFamily="66" charset="0"/>
              </a:rPr>
              <a:t>devastated</a:t>
            </a:r>
            <a:r>
              <a:rPr lang="fr-FR" sz="3200" dirty="0" smtClean="0">
                <a:solidFill>
                  <a:srgbClr val="94E452"/>
                </a:solidFill>
                <a:latin typeface="Comic Sans MS" panose="030F0702030302020204" pitchFamily="66" charset="0"/>
              </a:rPr>
              <a:t> </a:t>
            </a:r>
            <a:r>
              <a:rPr lang="fr-FR" sz="3200" dirty="0" err="1" smtClean="0">
                <a:solidFill>
                  <a:schemeClr val="bg1"/>
                </a:solidFill>
                <a:latin typeface="Comic Sans MS" panose="030F0702030302020204" pitchFamily="66" charset="0"/>
              </a:rPr>
              <a:t>Southern</a:t>
            </a:r>
            <a:r>
              <a:rPr lang="fr-FR" sz="3200" dirty="0" smtClean="0">
                <a:solidFill>
                  <a:schemeClr val="bg1"/>
                </a:solidFill>
                <a:latin typeface="Comic Sans MS" panose="030F0702030302020204" pitchFamily="66" charset="0"/>
              </a:rPr>
              <a:t> </a:t>
            </a:r>
            <a:r>
              <a:rPr lang="fr-FR" sz="3200" dirty="0" err="1" smtClean="0">
                <a:solidFill>
                  <a:schemeClr val="bg1"/>
                </a:solidFill>
                <a:latin typeface="Comic Sans MS" panose="030F0702030302020204" pitchFamily="66" charset="0"/>
              </a:rPr>
              <a:t>Japan</a:t>
            </a:r>
            <a:r>
              <a:rPr lang="fr-FR" sz="3200" dirty="0" smtClean="0">
                <a:solidFill>
                  <a:schemeClr val="bg1"/>
                </a:solidFill>
                <a:latin typeface="Comic Sans MS" panose="030F0702030302020204" pitchFamily="66" charset="0"/>
              </a:rPr>
              <a:t>. </a:t>
            </a:r>
            <a:endParaRPr lang="fr-FR" sz="3200" dirty="0">
              <a:solidFill>
                <a:schemeClr val="bg1"/>
              </a:solidFill>
              <a:latin typeface="Comic Sans MS" panose="030F0702030302020204" pitchFamily="66" charset="0"/>
            </a:endParaRPr>
          </a:p>
        </p:txBody>
      </p:sp>
      <p:sp>
        <p:nvSpPr>
          <p:cNvPr id="6" name="ZoneTexte 5"/>
          <p:cNvSpPr txBox="1"/>
          <p:nvPr/>
        </p:nvSpPr>
        <p:spPr>
          <a:xfrm>
            <a:off x="264504" y="4365104"/>
            <a:ext cx="4451511" cy="1815882"/>
          </a:xfrm>
          <a:prstGeom prst="rect">
            <a:avLst/>
          </a:prstGeom>
          <a:noFill/>
        </p:spPr>
        <p:txBody>
          <a:bodyPr wrap="square" rtlCol="0">
            <a:spAutoFit/>
          </a:bodyPr>
          <a:lstStyle/>
          <a:p>
            <a:r>
              <a:rPr lang="fr-FR" sz="2800" dirty="0" smtClean="0">
                <a:solidFill>
                  <a:schemeClr val="bg1"/>
                </a:solidFill>
                <a:latin typeface="Comic Sans MS" panose="030F0702030302020204" pitchFamily="66" charset="0"/>
              </a:rPr>
              <a:t>A </a:t>
            </a:r>
            <a:r>
              <a:rPr lang="fr-FR" sz="2800" dirty="0" err="1" smtClean="0">
                <a:solidFill>
                  <a:schemeClr val="bg1"/>
                </a:solidFill>
                <a:latin typeface="Comic Sans MS" panose="030F0702030302020204" pitchFamily="66" charset="0"/>
              </a:rPr>
              <a:t>striking</a:t>
            </a:r>
            <a:r>
              <a:rPr lang="fr-FR" sz="2800" dirty="0" smtClean="0">
                <a:solidFill>
                  <a:schemeClr val="bg1"/>
                </a:solidFill>
                <a:latin typeface="Comic Sans MS" panose="030F0702030302020204" pitchFamily="66" charset="0"/>
              </a:rPr>
              <a:t> and </a:t>
            </a:r>
            <a:r>
              <a:rPr lang="fr-FR" sz="2800" dirty="0" err="1" smtClean="0">
                <a:solidFill>
                  <a:schemeClr val="bg1"/>
                </a:solidFill>
                <a:latin typeface="Comic Sans MS" panose="030F0702030302020204" pitchFamily="66" charset="0"/>
              </a:rPr>
              <a:t>influential</a:t>
            </a:r>
            <a:r>
              <a:rPr lang="fr-FR" sz="2800" dirty="0" smtClean="0">
                <a:solidFill>
                  <a:schemeClr val="bg1"/>
                </a:solidFill>
                <a:latin typeface="Comic Sans MS" panose="030F0702030302020204" pitchFamily="66" charset="0"/>
              </a:rPr>
              <a:t> funky star of the </a:t>
            </a:r>
            <a:r>
              <a:rPr lang="fr-FR" sz="2800" dirty="0" err="1" smtClean="0">
                <a:solidFill>
                  <a:schemeClr val="bg1"/>
                </a:solidFill>
                <a:latin typeface="Comic Sans MS" panose="030F0702030302020204" pitchFamily="66" charset="0"/>
              </a:rPr>
              <a:t>late</a:t>
            </a:r>
            <a:r>
              <a:rPr lang="fr-FR" sz="2800" dirty="0" smtClean="0">
                <a:solidFill>
                  <a:schemeClr val="bg1"/>
                </a:solidFill>
                <a:latin typeface="Comic Sans MS" panose="030F0702030302020204" pitchFamily="66" charset="0"/>
              </a:rPr>
              <a:t> 20th </a:t>
            </a:r>
            <a:r>
              <a:rPr lang="fr-FR" sz="2800" dirty="0" err="1" smtClean="0">
                <a:solidFill>
                  <a:schemeClr val="bg1"/>
                </a:solidFill>
                <a:latin typeface="Comic Sans MS" panose="030F0702030302020204" pitchFamily="66" charset="0"/>
              </a:rPr>
              <a:t>century</a:t>
            </a:r>
            <a:r>
              <a:rPr lang="fr-FR" sz="2800" dirty="0" smtClean="0">
                <a:solidFill>
                  <a:schemeClr val="bg1"/>
                </a:solidFill>
                <a:latin typeface="Comic Sans MS" panose="030F0702030302020204" pitchFamily="66" charset="0"/>
              </a:rPr>
              <a:t>, Prince </a:t>
            </a:r>
            <a:r>
              <a:rPr lang="fr-FR" sz="2800" dirty="0" err="1" smtClean="0">
                <a:solidFill>
                  <a:srgbClr val="94E452"/>
                </a:solidFill>
                <a:latin typeface="Comic Sans MS" panose="030F0702030302020204" pitchFamily="66" charset="0"/>
              </a:rPr>
              <a:t>died</a:t>
            </a:r>
            <a:r>
              <a:rPr lang="fr-FR" sz="2800" dirty="0" smtClean="0">
                <a:solidFill>
                  <a:schemeClr val="bg1"/>
                </a:solidFill>
                <a:latin typeface="Comic Sans MS" panose="030F0702030302020204" pitchFamily="66" charset="0"/>
              </a:rPr>
              <a:t> on April 21st.</a:t>
            </a:r>
            <a:endParaRPr lang="fr-FR" sz="2800" dirty="0">
              <a:solidFill>
                <a:schemeClr val="bg1"/>
              </a:solidFill>
              <a:latin typeface="Comic Sans MS" panose="030F0702030302020204" pitchFamily="66" charset="0"/>
            </a:endParaRPr>
          </a:p>
        </p:txBody>
      </p:sp>
      <p:sp>
        <p:nvSpPr>
          <p:cNvPr id="7" name="Rectangle 6"/>
          <p:cNvSpPr/>
          <p:nvPr/>
        </p:nvSpPr>
        <p:spPr>
          <a:xfrm>
            <a:off x="3851920" y="5254367"/>
            <a:ext cx="864095"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4632849" y="1621542"/>
            <a:ext cx="222843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9999"/>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95536" y="2780928"/>
            <a:ext cx="8229600" cy="1143000"/>
          </a:xfrm>
        </p:spPr>
        <p:txBody>
          <a:bodyPr>
            <a:normAutofit fontScale="90000"/>
          </a:bodyPr>
          <a:lstStyle/>
          <a:p>
            <a:r>
              <a:rPr lang="fr-FR" sz="9600" dirty="0" smtClean="0">
                <a:solidFill>
                  <a:schemeClr val="bg1"/>
                </a:solidFill>
                <a:latin typeface="Comic Sans MS" pitchFamily="66" charset="0"/>
              </a:rPr>
              <a:t>MAY</a:t>
            </a:r>
            <a:endParaRPr lang="fr-FR" sz="9600" dirty="0">
              <a:solidFill>
                <a:schemeClr val="bg1"/>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9999"/>
        </a:solidFill>
        <a:effectLst/>
      </p:bgPr>
    </p:bg>
    <p:spTree>
      <p:nvGrpSpPr>
        <p:cNvPr id="1" name=""/>
        <p:cNvGrpSpPr/>
        <p:nvPr/>
      </p:nvGrpSpPr>
      <p:grpSpPr>
        <a:xfrm>
          <a:off x="0" y="0"/>
          <a:ext cx="0" cy="0"/>
          <a:chOff x="0" y="0"/>
          <a:chExt cx="0" cy="0"/>
        </a:xfrm>
      </p:grpSpPr>
      <p:sp>
        <p:nvSpPr>
          <p:cNvPr id="8" name="Titre 1"/>
          <p:cNvSpPr txBox="1">
            <a:spLocks/>
          </p:cNvSpPr>
          <p:nvPr/>
        </p:nvSpPr>
        <p:spPr>
          <a:xfrm>
            <a:off x="611560" y="836712"/>
            <a:ext cx="8229600" cy="1143000"/>
          </a:xfrm>
          <a:prstGeom prst="rect">
            <a:avLst/>
          </a:prstGeom>
        </p:spPr>
        <p:txBody>
          <a:bodyPr vert="horz" anchor="ctr">
            <a:no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3700" b="1" i="0" u="none" strike="noStrike" kern="1200" cap="none" spc="0" normalizeH="0" baseline="0" noProof="0" dirty="0">
              <a:ln w="6350">
                <a:noFill/>
              </a:ln>
              <a:solidFill>
                <a:srgbClr val="0070C0"/>
              </a:solidFill>
              <a:effectLst>
                <a:outerShdw blurRad="114300" dist="101600" dir="2700000" algn="tl" rotWithShape="0">
                  <a:srgbClr val="000000">
                    <a:alpha val="40000"/>
                  </a:srgbClr>
                </a:outerShdw>
              </a:effectLst>
              <a:uLnTx/>
              <a:uFillTx/>
              <a:latin typeface="Comic Sans MS" pitchFamily="66" charset="0"/>
              <a:ea typeface="+mj-ea"/>
              <a:cs typeface="+mj-cs"/>
            </a:endParaRPr>
          </a:p>
        </p:txBody>
      </p:sp>
      <p:pic>
        <p:nvPicPr>
          <p:cNvPr id="7" name="Image 6" descr="space constellatio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404664"/>
            <a:ext cx="3617982" cy="2624137"/>
          </a:xfrm>
          <a:prstGeom prst="rect">
            <a:avLst/>
          </a:prstGeom>
          <a:noFill/>
          <a:ln>
            <a:noFill/>
          </a:ln>
        </p:spPr>
      </p:pic>
      <p:pic>
        <p:nvPicPr>
          <p:cNvPr id="9" name="Image 8" descr="egyptair-crashed-plane-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585786"/>
            <a:ext cx="2333625" cy="1750060"/>
          </a:xfrm>
          <a:prstGeom prst="rect">
            <a:avLst/>
          </a:prstGeom>
          <a:noFill/>
          <a:ln>
            <a:noFill/>
          </a:ln>
        </p:spPr>
      </p:pic>
      <p:pic>
        <p:nvPicPr>
          <p:cNvPr id="11" name="Image 10" descr="Egyptian navy searching for the missing plan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2160" y="4797152"/>
            <a:ext cx="2976607" cy="1541002"/>
          </a:xfrm>
          <a:prstGeom prst="rect">
            <a:avLst/>
          </a:prstGeom>
          <a:noFill/>
          <a:ln>
            <a:noFill/>
          </a:ln>
        </p:spPr>
      </p:pic>
      <p:sp>
        <p:nvSpPr>
          <p:cNvPr id="4" name="ZoneTexte 3"/>
          <p:cNvSpPr txBox="1"/>
          <p:nvPr/>
        </p:nvSpPr>
        <p:spPr>
          <a:xfrm>
            <a:off x="4211961" y="562570"/>
            <a:ext cx="4776806" cy="2308324"/>
          </a:xfrm>
          <a:prstGeom prst="rect">
            <a:avLst/>
          </a:prstGeom>
          <a:noFill/>
        </p:spPr>
        <p:txBody>
          <a:bodyPr wrap="square" rtlCol="0">
            <a:spAutoFit/>
          </a:bodyPr>
          <a:lstStyle/>
          <a:p>
            <a:r>
              <a:rPr lang="fr-FR" sz="2400" dirty="0" smtClean="0">
                <a:solidFill>
                  <a:schemeClr val="bg1"/>
                </a:solidFill>
                <a:latin typeface="Comic Sans MS" panose="030F0702030302020204" pitchFamily="66" charset="0"/>
              </a:rPr>
              <a:t>NASA </a:t>
            </a:r>
            <a:r>
              <a:rPr lang="fr-FR" sz="2400" dirty="0" err="1" smtClean="0">
                <a:solidFill>
                  <a:srgbClr val="FF0000"/>
                </a:solidFill>
                <a:latin typeface="Comic Sans MS" panose="030F0702030302020204" pitchFamily="66" charset="0"/>
              </a:rPr>
              <a:t>announced</a:t>
            </a:r>
            <a:r>
              <a:rPr lang="fr-FR" sz="2400" dirty="0" smtClean="0">
                <a:solidFill>
                  <a:srgbClr val="FF0000"/>
                </a:solidFill>
                <a:latin typeface="Comic Sans MS" panose="030F0702030302020204" pitchFamily="66" charset="0"/>
              </a:rPr>
              <a:t> </a:t>
            </a:r>
            <a:r>
              <a:rPr lang="fr-FR" sz="2400" dirty="0" smtClean="0">
                <a:solidFill>
                  <a:schemeClr val="bg1"/>
                </a:solidFill>
                <a:latin typeface="Comic Sans MS" panose="030F0702030302020204" pitchFamily="66" charset="0"/>
              </a:rPr>
              <a:t>the </a:t>
            </a:r>
            <a:r>
              <a:rPr lang="fr-FR" sz="2400" dirty="0" err="1" smtClean="0">
                <a:solidFill>
                  <a:schemeClr val="bg1"/>
                </a:solidFill>
                <a:latin typeface="Comic Sans MS" panose="030F0702030302020204" pitchFamily="66" charset="0"/>
              </a:rPr>
              <a:t>discovery</a:t>
            </a:r>
            <a:r>
              <a:rPr lang="fr-FR" sz="2400" dirty="0" smtClean="0">
                <a:solidFill>
                  <a:schemeClr val="bg1"/>
                </a:solidFill>
                <a:latin typeface="Comic Sans MS" panose="030F0702030302020204" pitchFamily="66" charset="0"/>
              </a:rPr>
              <a:t> of 1,200 new </a:t>
            </a:r>
            <a:r>
              <a:rPr lang="fr-FR" sz="2400" dirty="0" err="1" smtClean="0">
                <a:solidFill>
                  <a:schemeClr val="bg1"/>
                </a:solidFill>
                <a:latin typeface="Comic Sans MS" panose="030F0702030302020204" pitchFamily="66" charset="0"/>
              </a:rPr>
              <a:t>planets</a:t>
            </a:r>
            <a:r>
              <a:rPr lang="fr-FR" sz="2400" dirty="0" smtClean="0">
                <a:solidFill>
                  <a:schemeClr val="bg1"/>
                </a:solidFill>
                <a:latin typeface="Comic Sans MS" panose="030F0702030302020204" pitchFamily="66" charset="0"/>
              </a:rPr>
              <a:t> on May 10th, 2016. It </a:t>
            </a:r>
            <a:r>
              <a:rPr lang="fr-FR" sz="2400" dirty="0" err="1" smtClean="0">
                <a:solidFill>
                  <a:schemeClr val="bg1"/>
                </a:solidFill>
                <a:latin typeface="Comic Sans MS" panose="030F0702030302020204" pitchFamily="66" charset="0"/>
              </a:rPr>
              <a:t>was</a:t>
            </a:r>
            <a:r>
              <a:rPr lang="fr-FR" sz="2400" dirty="0" smtClean="0">
                <a:solidFill>
                  <a:schemeClr val="bg1"/>
                </a:solidFill>
                <a:latin typeface="Comic Sans MS" panose="030F0702030302020204" pitchFamily="66" charset="0"/>
              </a:rPr>
              <a:t> </a:t>
            </a:r>
            <a:r>
              <a:rPr lang="fr-FR" sz="2400" dirty="0" smtClean="0">
                <a:solidFill>
                  <a:srgbClr val="FF0000"/>
                </a:solidFill>
                <a:latin typeface="Comic Sans MS" panose="030F0702030302020204" pitchFamily="66" charset="0"/>
              </a:rPr>
              <a:t>made</a:t>
            </a:r>
            <a:r>
              <a:rPr lang="fr-FR" sz="2400" dirty="0" smtClean="0">
                <a:solidFill>
                  <a:schemeClr val="bg1"/>
                </a:solidFill>
                <a:latin typeface="Comic Sans MS" panose="030F0702030302020204" pitchFamily="66" charset="0"/>
              </a:rPr>
              <a:t> </a:t>
            </a:r>
            <a:r>
              <a:rPr lang="fr-FR" sz="2400" dirty="0" err="1" smtClean="0">
                <a:solidFill>
                  <a:schemeClr val="bg1"/>
                </a:solidFill>
                <a:latin typeface="Comic Sans MS" panose="030F0702030302020204" pitchFamily="66" charset="0"/>
              </a:rPr>
              <a:t>thanks</a:t>
            </a:r>
            <a:r>
              <a:rPr lang="fr-FR" sz="2400" dirty="0" smtClean="0">
                <a:solidFill>
                  <a:schemeClr val="bg1"/>
                </a:solidFill>
                <a:latin typeface="Comic Sans MS" panose="030F0702030302020204" pitchFamily="66" charset="0"/>
              </a:rPr>
              <a:t> to the Kepler </a:t>
            </a:r>
            <a:r>
              <a:rPr lang="fr-FR" sz="2400" dirty="0" err="1" smtClean="0">
                <a:solidFill>
                  <a:schemeClr val="bg1"/>
                </a:solidFill>
                <a:latin typeface="Comic Sans MS" panose="030F0702030302020204" pitchFamily="66" charset="0"/>
              </a:rPr>
              <a:t>telescope</a:t>
            </a:r>
            <a:r>
              <a:rPr lang="fr-FR" sz="2400" dirty="0" smtClean="0">
                <a:solidFill>
                  <a:schemeClr val="bg1"/>
                </a:solidFill>
                <a:latin typeface="Comic Sans MS" panose="030F0702030302020204" pitchFamily="66" charset="0"/>
              </a:rPr>
              <a:t> and </a:t>
            </a:r>
            <a:r>
              <a:rPr lang="fr-FR" sz="2400" dirty="0" err="1" smtClean="0">
                <a:solidFill>
                  <a:schemeClr val="bg1"/>
                </a:solidFill>
                <a:latin typeface="Comic Sans MS" panose="030F0702030302020204" pitchFamily="66" charset="0"/>
              </a:rPr>
              <a:t>doubled</a:t>
            </a:r>
            <a:r>
              <a:rPr lang="fr-FR" sz="2400" dirty="0" smtClean="0">
                <a:solidFill>
                  <a:schemeClr val="bg1"/>
                </a:solidFill>
                <a:latin typeface="Comic Sans MS" panose="030F0702030302020204" pitchFamily="66" charset="0"/>
              </a:rPr>
              <a:t> the </a:t>
            </a:r>
            <a:r>
              <a:rPr lang="fr-FR" sz="2400" dirty="0" err="1" smtClean="0">
                <a:solidFill>
                  <a:schemeClr val="bg1"/>
                </a:solidFill>
                <a:latin typeface="Comic Sans MS" panose="030F0702030302020204" pitchFamily="66" charset="0"/>
              </a:rPr>
              <a:t>amount</a:t>
            </a:r>
            <a:r>
              <a:rPr lang="fr-FR" sz="2400" dirty="0" smtClean="0">
                <a:solidFill>
                  <a:schemeClr val="bg1"/>
                </a:solidFill>
                <a:latin typeface="Comic Sans MS" panose="030F0702030302020204" pitchFamily="66" charset="0"/>
              </a:rPr>
              <a:t> of </a:t>
            </a:r>
            <a:r>
              <a:rPr lang="fr-FR" sz="2400" dirty="0" err="1" smtClean="0">
                <a:solidFill>
                  <a:schemeClr val="bg1"/>
                </a:solidFill>
                <a:latin typeface="Comic Sans MS" panose="030F0702030302020204" pitchFamily="66" charset="0"/>
              </a:rPr>
              <a:t>known</a:t>
            </a:r>
            <a:r>
              <a:rPr lang="fr-FR" sz="2400" dirty="0" smtClean="0">
                <a:solidFill>
                  <a:schemeClr val="bg1"/>
                </a:solidFill>
                <a:latin typeface="Comic Sans MS" panose="030F0702030302020204" pitchFamily="66" charset="0"/>
              </a:rPr>
              <a:t> </a:t>
            </a:r>
            <a:r>
              <a:rPr lang="fr-FR" sz="2400" dirty="0" err="1" smtClean="0">
                <a:solidFill>
                  <a:schemeClr val="bg1"/>
                </a:solidFill>
                <a:latin typeface="Comic Sans MS" panose="030F0702030302020204" pitchFamily="66" charset="0"/>
              </a:rPr>
              <a:t>planets</a:t>
            </a:r>
            <a:r>
              <a:rPr lang="fr-FR" sz="2400" dirty="0" smtClean="0">
                <a:solidFill>
                  <a:schemeClr val="bg1"/>
                </a:solidFill>
                <a:latin typeface="Comic Sans MS" panose="030F0702030302020204" pitchFamily="66" charset="0"/>
              </a:rPr>
              <a:t> in the  </a:t>
            </a:r>
            <a:r>
              <a:rPr lang="fr-FR" sz="2400" dirty="0" err="1" smtClean="0">
                <a:solidFill>
                  <a:schemeClr val="bg1"/>
                </a:solidFill>
                <a:latin typeface="Comic Sans MS" panose="030F0702030302020204" pitchFamily="66" charset="0"/>
              </a:rPr>
              <a:t>galaxy</a:t>
            </a:r>
            <a:r>
              <a:rPr lang="fr-FR" sz="2400" dirty="0" smtClean="0">
                <a:solidFill>
                  <a:schemeClr val="bg1"/>
                </a:solidFill>
                <a:latin typeface="Comic Sans MS" panose="030F0702030302020204" pitchFamily="66" charset="0"/>
              </a:rPr>
              <a:t>.</a:t>
            </a:r>
            <a:endParaRPr lang="fr-FR" sz="2400" dirty="0">
              <a:solidFill>
                <a:schemeClr val="bg1"/>
              </a:solidFill>
              <a:latin typeface="Comic Sans MS" panose="030F0702030302020204" pitchFamily="66" charset="0"/>
            </a:endParaRPr>
          </a:p>
        </p:txBody>
      </p:sp>
      <p:sp>
        <p:nvSpPr>
          <p:cNvPr id="5" name="ZoneTexte 4"/>
          <p:cNvSpPr txBox="1"/>
          <p:nvPr/>
        </p:nvSpPr>
        <p:spPr>
          <a:xfrm>
            <a:off x="2541737" y="4413491"/>
            <a:ext cx="3427015" cy="2308324"/>
          </a:xfrm>
          <a:prstGeom prst="rect">
            <a:avLst/>
          </a:prstGeom>
          <a:noFill/>
        </p:spPr>
        <p:txBody>
          <a:bodyPr wrap="square" rtlCol="0">
            <a:spAutoFit/>
          </a:bodyPr>
          <a:lstStyle/>
          <a:p>
            <a:r>
              <a:rPr lang="fr-FR" sz="2400" dirty="0" smtClean="0">
                <a:solidFill>
                  <a:schemeClr val="bg1"/>
                </a:solidFill>
                <a:latin typeface="Comic Sans MS" panose="030F0702030302020204" pitchFamily="66" charset="0"/>
              </a:rPr>
              <a:t>On May 19th </a:t>
            </a:r>
            <a:r>
              <a:rPr lang="fr-FR" sz="2400" dirty="0" err="1" smtClean="0">
                <a:solidFill>
                  <a:schemeClr val="bg1"/>
                </a:solidFill>
                <a:latin typeface="Comic Sans MS" panose="030F0702030302020204" pitchFamily="66" charset="0"/>
              </a:rPr>
              <a:t>Egypt</a:t>
            </a:r>
            <a:r>
              <a:rPr lang="fr-FR" sz="2400" dirty="0" smtClean="0">
                <a:solidFill>
                  <a:schemeClr val="bg1"/>
                </a:solidFill>
                <a:latin typeface="Comic Sans MS" panose="030F0702030302020204" pitchFamily="66" charset="0"/>
              </a:rPr>
              <a:t> Air plane </a:t>
            </a:r>
            <a:r>
              <a:rPr lang="fr-FR" sz="2400" dirty="0" err="1" smtClean="0">
                <a:solidFill>
                  <a:srgbClr val="FF0000"/>
                </a:solidFill>
                <a:latin typeface="Comic Sans MS" panose="030F0702030302020204" pitchFamily="66" charset="0"/>
              </a:rPr>
              <a:t>disappeared</a:t>
            </a:r>
            <a:r>
              <a:rPr lang="fr-FR" sz="2400" dirty="0" smtClean="0">
                <a:solidFill>
                  <a:schemeClr val="bg1"/>
                </a:solidFill>
                <a:latin typeface="Comic Sans MS" panose="030F0702030302020204" pitchFamily="66" charset="0"/>
              </a:rPr>
              <a:t>  </a:t>
            </a:r>
            <a:r>
              <a:rPr lang="fr-FR" sz="2400" dirty="0" err="1" smtClean="0">
                <a:solidFill>
                  <a:schemeClr val="bg1"/>
                </a:solidFill>
                <a:latin typeface="Comic Sans MS" panose="030F0702030302020204" pitchFamily="66" charset="0"/>
              </a:rPr>
              <a:t>during</a:t>
            </a:r>
            <a:r>
              <a:rPr lang="fr-FR" sz="2400" dirty="0" smtClean="0">
                <a:solidFill>
                  <a:schemeClr val="bg1"/>
                </a:solidFill>
                <a:latin typeface="Comic Sans MS" panose="030F0702030302020204" pitchFamily="66" charset="0"/>
              </a:rPr>
              <a:t> </a:t>
            </a:r>
            <a:r>
              <a:rPr lang="fr-FR" sz="2400" dirty="0" err="1" smtClean="0">
                <a:solidFill>
                  <a:schemeClr val="bg1"/>
                </a:solidFill>
                <a:latin typeface="Comic Sans MS" panose="030F0702030302020204" pitchFamily="66" charset="0"/>
              </a:rPr>
              <a:t>its</a:t>
            </a:r>
            <a:r>
              <a:rPr lang="fr-FR" sz="2400" dirty="0" smtClean="0">
                <a:solidFill>
                  <a:schemeClr val="bg1"/>
                </a:solidFill>
                <a:latin typeface="Comic Sans MS" panose="030F0702030302020204" pitchFamily="66" charset="0"/>
              </a:rPr>
              <a:t> </a:t>
            </a:r>
            <a:r>
              <a:rPr lang="fr-FR" sz="2400" dirty="0" err="1" smtClean="0">
                <a:solidFill>
                  <a:schemeClr val="bg1"/>
                </a:solidFill>
                <a:latin typeface="Comic Sans MS" panose="030F0702030302020204" pitchFamily="66" charset="0"/>
              </a:rPr>
              <a:t>journey</a:t>
            </a:r>
            <a:r>
              <a:rPr lang="fr-FR" sz="2400" dirty="0" smtClean="0">
                <a:solidFill>
                  <a:schemeClr val="bg1"/>
                </a:solidFill>
                <a:latin typeface="Comic Sans MS" panose="030F0702030302020204" pitchFamily="66" charset="0"/>
              </a:rPr>
              <a:t> </a:t>
            </a:r>
            <a:r>
              <a:rPr lang="fr-FR" sz="2400" dirty="0" err="1" smtClean="0">
                <a:solidFill>
                  <a:schemeClr val="bg1"/>
                </a:solidFill>
                <a:latin typeface="Comic Sans MS" panose="030F0702030302020204" pitchFamily="66" charset="0"/>
              </a:rPr>
              <a:t>from</a:t>
            </a:r>
            <a:r>
              <a:rPr lang="fr-FR" sz="2400" dirty="0" smtClean="0">
                <a:solidFill>
                  <a:schemeClr val="bg1"/>
                </a:solidFill>
                <a:latin typeface="Comic Sans MS" panose="030F0702030302020204" pitchFamily="66" charset="0"/>
              </a:rPr>
              <a:t> Paris to Egypt. There </a:t>
            </a:r>
            <a:r>
              <a:rPr lang="fr-FR" sz="2400" dirty="0" err="1" smtClean="0">
                <a:solidFill>
                  <a:srgbClr val="FF0000"/>
                </a:solidFill>
                <a:latin typeface="Comic Sans MS" panose="030F0702030302020204" pitchFamily="66" charset="0"/>
              </a:rPr>
              <a:t>were</a:t>
            </a:r>
            <a:r>
              <a:rPr lang="fr-FR" sz="2400" dirty="0" smtClean="0">
                <a:solidFill>
                  <a:schemeClr val="bg1"/>
                </a:solidFill>
                <a:latin typeface="Comic Sans MS" panose="030F0702030302020204" pitchFamily="66" charset="0"/>
              </a:rPr>
              <a:t> 66 </a:t>
            </a:r>
            <a:r>
              <a:rPr lang="fr-FR" sz="2400" dirty="0" err="1" smtClean="0">
                <a:solidFill>
                  <a:schemeClr val="bg1"/>
                </a:solidFill>
                <a:latin typeface="Comic Sans MS" panose="030F0702030302020204" pitchFamily="66" charset="0"/>
              </a:rPr>
              <a:t>passengers</a:t>
            </a:r>
            <a:r>
              <a:rPr lang="fr-FR" sz="2400" dirty="0" smtClean="0">
                <a:solidFill>
                  <a:schemeClr val="bg1"/>
                </a:solidFill>
                <a:latin typeface="Comic Sans MS" panose="030F0702030302020204" pitchFamily="66" charset="0"/>
              </a:rPr>
              <a:t> on </a:t>
            </a:r>
            <a:r>
              <a:rPr lang="fr-FR" sz="2400" dirty="0" err="1" smtClean="0">
                <a:solidFill>
                  <a:schemeClr val="bg1"/>
                </a:solidFill>
                <a:latin typeface="Comic Sans MS" panose="030F0702030302020204" pitchFamily="66" charset="0"/>
              </a:rPr>
              <a:t>board</a:t>
            </a:r>
            <a:r>
              <a:rPr lang="fr-FR" sz="2400" dirty="0" smtClean="0">
                <a:solidFill>
                  <a:schemeClr val="bg1"/>
                </a:solidFill>
                <a:latin typeface="Comic Sans MS" panose="030F0702030302020204" pitchFamily="66" charset="0"/>
              </a:rPr>
              <a:t>.</a:t>
            </a:r>
            <a:endParaRPr lang="fr-FR" sz="2400" dirty="0">
              <a:solidFill>
                <a:schemeClr val="bg1"/>
              </a:solidFill>
              <a:latin typeface="Comic Sans MS" panose="030F0702030302020204" pitchFamily="66" charset="0"/>
            </a:endParaRPr>
          </a:p>
        </p:txBody>
      </p:sp>
      <p:sp>
        <p:nvSpPr>
          <p:cNvPr id="10" name="Rectangle 9"/>
          <p:cNvSpPr/>
          <p:nvPr/>
        </p:nvSpPr>
        <p:spPr>
          <a:xfrm>
            <a:off x="5243724" y="562570"/>
            <a:ext cx="153687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3995936" y="4852578"/>
            <a:ext cx="178261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3545466" y="5921903"/>
            <a:ext cx="792088" cy="3530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6948264" y="1284684"/>
            <a:ext cx="79208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95536" y="2780928"/>
            <a:ext cx="8229600" cy="1143000"/>
          </a:xfrm>
        </p:spPr>
        <p:txBody>
          <a:bodyPr>
            <a:noAutofit/>
          </a:bodyPr>
          <a:lstStyle/>
          <a:p>
            <a:r>
              <a:rPr lang="fr-FR" sz="9600" dirty="0" smtClean="0">
                <a:solidFill>
                  <a:schemeClr val="bg1"/>
                </a:solidFill>
                <a:latin typeface="Comic Sans MS" pitchFamily="66" charset="0"/>
              </a:rPr>
              <a:t>JUNE</a:t>
            </a:r>
            <a:endParaRPr lang="fr-FR" sz="9600" dirty="0">
              <a:solidFill>
                <a:schemeClr val="bg1"/>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Image 2" descr="https://tse1.mm.bing.net/th?id=OIP.M31dc4771721299111ef6337d6c71512eo2&amp;pid=15.1&amp;P=0&amp;w=294&amp;h=166"/>
          <p:cNvPicPr/>
          <p:nvPr/>
        </p:nvPicPr>
        <p:blipFill>
          <a:blip r:embed="rId3">
            <a:extLst>
              <a:ext uri="{28A0092B-C50C-407E-A947-70E740481C1C}">
                <a14:useLocalDpi xmlns:a14="http://schemas.microsoft.com/office/drawing/2010/main" val="0"/>
              </a:ext>
            </a:extLst>
          </a:blip>
          <a:srcRect/>
          <a:stretch>
            <a:fillRect/>
          </a:stretch>
        </p:blipFill>
        <p:spPr bwMode="auto">
          <a:xfrm>
            <a:off x="1187624" y="686791"/>
            <a:ext cx="2800350" cy="1571625"/>
          </a:xfrm>
          <a:prstGeom prst="rect">
            <a:avLst/>
          </a:prstGeom>
          <a:noFill/>
          <a:ln>
            <a:noFill/>
          </a:ln>
        </p:spPr>
      </p:pic>
      <p:pic>
        <p:nvPicPr>
          <p:cNvPr id="4" name="Image 3" descr="https://tse2.mm.bing.net/th?id=OIP.Mb53da0bfe8b5fb4f74f04e46b71f02ebH0&amp;pid=15.1&amp;P=0&amp;w=300&amp;h=300"/>
          <p:cNvPicPr/>
          <p:nvPr/>
        </p:nvPicPr>
        <p:blipFill>
          <a:blip r:embed="rId4">
            <a:extLst>
              <a:ext uri="{28A0092B-C50C-407E-A947-70E740481C1C}">
                <a14:useLocalDpi xmlns:a14="http://schemas.microsoft.com/office/drawing/2010/main" val="0"/>
              </a:ext>
            </a:extLst>
          </a:blip>
          <a:srcRect/>
          <a:stretch>
            <a:fillRect/>
          </a:stretch>
        </p:blipFill>
        <p:spPr bwMode="auto">
          <a:xfrm>
            <a:off x="5796136" y="1916832"/>
            <a:ext cx="2686050" cy="2686050"/>
          </a:xfrm>
          <a:prstGeom prst="rect">
            <a:avLst/>
          </a:prstGeom>
          <a:noFill/>
          <a:ln>
            <a:noFill/>
          </a:ln>
        </p:spPr>
      </p:pic>
      <p:sp>
        <p:nvSpPr>
          <p:cNvPr id="5" name="ZoneTexte 4"/>
          <p:cNvSpPr txBox="1"/>
          <p:nvPr/>
        </p:nvSpPr>
        <p:spPr>
          <a:xfrm>
            <a:off x="395537" y="3356992"/>
            <a:ext cx="5472608" cy="2308324"/>
          </a:xfrm>
          <a:prstGeom prst="rect">
            <a:avLst/>
          </a:prstGeom>
          <a:noFill/>
        </p:spPr>
        <p:txBody>
          <a:bodyPr wrap="square" rtlCol="0">
            <a:spAutoFit/>
          </a:bodyPr>
          <a:lstStyle/>
          <a:p>
            <a:r>
              <a:rPr lang="fr-FR" sz="2400" dirty="0" err="1" smtClean="0">
                <a:solidFill>
                  <a:schemeClr val="bg1"/>
                </a:solidFill>
                <a:latin typeface="Comic Sans MS" panose="030F0702030302020204" pitchFamily="66" charset="0"/>
              </a:rPr>
              <a:t>MuhammadAli</a:t>
            </a:r>
            <a:r>
              <a:rPr lang="fr-FR" sz="2400" dirty="0" smtClean="0">
                <a:solidFill>
                  <a:schemeClr val="bg1"/>
                </a:solidFill>
                <a:latin typeface="Comic Sans MS" panose="030F0702030302020204" pitchFamily="66" charset="0"/>
              </a:rPr>
              <a:t> (</a:t>
            </a:r>
            <a:r>
              <a:rPr lang="fr-FR" sz="2400" dirty="0" err="1" smtClean="0">
                <a:solidFill>
                  <a:schemeClr val="bg1"/>
                </a:solidFill>
                <a:latin typeface="Comic Sans MS" panose="030F0702030302020204" pitchFamily="66" charset="0"/>
              </a:rPr>
              <a:t>born</a:t>
            </a:r>
            <a:r>
              <a:rPr lang="fr-FR" sz="2400" dirty="0" smtClean="0">
                <a:solidFill>
                  <a:schemeClr val="bg1"/>
                </a:solidFill>
                <a:latin typeface="Comic Sans MS" panose="030F0702030302020204" pitchFamily="66" charset="0"/>
              </a:rPr>
              <a:t> Cassius Clay) </a:t>
            </a:r>
            <a:r>
              <a:rPr lang="fr-FR" sz="2400" dirty="0" err="1" smtClean="0">
                <a:solidFill>
                  <a:srgbClr val="FF0000"/>
                </a:solidFill>
                <a:latin typeface="Comic Sans MS" panose="030F0702030302020204" pitchFamily="66" charset="0"/>
              </a:rPr>
              <a:t>was</a:t>
            </a:r>
            <a:r>
              <a:rPr lang="fr-FR" sz="2400" dirty="0" smtClean="0">
                <a:solidFill>
                  <a:srgbClr val="FF0000"/>
                </a:solidFill>
                <a:latin typeface="Comic Sans MS" panose="030F0702030302020204" pitchFamily="66" charset="0"/>
              </a:rPr>
              <a:t> </a:t>
            </a:r>
            <a:r>
              <a:rPr lang="fr-FR" sz="2400" dirty="0" smtClean="0">
                <a:solidFill>
                  <a:schemeClr val="bg1"/>
                </a:solidFill>
                <a:latin typeface="Comic Sans MS" panose="030F0702030302020204" pitchFamily="66" charset="0"/>
              </a:rPr>
              <a:t>a </a:t>
            </a:r>
            <a:r>
              <a:rPr lang="fr-FR" sz="2400" dirty="0" err="1" smtClean="0">
                <a:solidFill>
                  <a:schemeClr val="bg1"/>
                </a:solidFill>
                <a:latin typeface="Comic Sans MS" panose="030F0702030302020204" pitchFamily="66" charset="0"/>
              </a:rPr>
              <a:t>legendary</a:t>
            </a:r>
            <a:r>
              <a:rPr lang="fr-FR" sz="2400" dirty="0" smtClean="0">
                <a:solidFill>
                  <a:schemeClr val="bg1"/>
                </a:solidFill>
                <a:latin typeface="Comic Sans MS" panose="030F0702030302020204" pitchFamily="66" charset="0"/>
              </a:rPr>
              <a:t> boxer. He </a:t>
            </a:r>
            <a:r>
              <a:rPr lang="fr-FR" sz="2400" dirty="0" smtClean="0">
                <a:solidFill>
                  <a:srgbClr val="FF0000"/>
                </a:solidFill>
                <a:latin typeface="Comic Sans MS" panose="030F0702030302020204" pitchFamily="66" charset="0"/>
              </a:rPr>
              <a:t>won</a:t>
            </a:r>
            <a:r>
              <a:rPr lang="fr-FR" sz="2400" dirty="0" smtClean="0">
                <a:solidFill>
                  <a:schemeClr val="bg1"/>
                </a:solidFill>
                <a:latin typeface="Comic Sans MS" panose="030F0702030302020204" pitchFamily="66" charset="0"/>
              </a:rPr>
              <a:t> the world </a:t>
            </a:r>
            <a:r>
              <a:rPr lang="fr-FR" sz="2400" dirty="0" err="1" smtClean="0">
                <a:solidFill>
                  <a:schemeClr val="bg1"/>
                </a:solidFill>
                <a:latin typeface="Comic Sans MS" panose="030F0702030302020204" pitchFamily="66" charset="0"/>
              </a:rPr>
              <a:t>heavyweight</a:t>
            </a:r>
            <a:r>
              <a:rPr lang="fr-FR" sz="2400" dirty="0" smtClean="0">
                <a:solidFill>
                  <a:schemeClr val="bg1"/>
                </a:solidFill>
                <a:latin typeface="Comic Sans MS" panose="030F0702030302020204" pitchFamily="66" charset="0"/>
              </a:rPr>
              <a:t> </a:t>
            </a:r>
            <a:r>
              <a:rPr lang="fr-FR" sz="2400" dirty="0" err="1" smtClean="0">
                <a:solidFill>
                  <a:schemeClr val="bg1"/>
                </a:solidFill>
                <a:latin typeface="Comic Sans MS" panose="030F0702030302020204" pitchFamily="66" charset="0"/>
              </a:rPr>
              <a:t>title</a:t>
            </a:r>
            <a:r>
              <a:rPr lang="fr-FR" sz="2400" dirty="0" smtClean="0">
                <a:solidFill>
                  <a:schemeClr val="bg1"/>
                </a:solidFill>
                <a:latin typeface="Comic Sans MS" panose="030F0702030302020204" pitchFamily="66" charset="0"/>
              </a:rPr>
              <a:t> on </a:t>
            </a:r>
            <a:r>
              <a:rPr lang="fr-FR" sz="2400" dirty="0" err="1" smtClean="0">
                <a:solidFill>
                  <a:schemeClr val="bg1"/>
                </a:solidFill>
                <a:latin typeface="Comic Sans MS" panose="030F0702030302020204" pitchFamily="66" charset="0"/>
              </a:rPr>
              <a:t>three</a:t>
            </a:r>
            <a:r>
              <a:rPr lang="fr-FR" sz="2400" dirty="0" smtClean="0">
                <a:solidFill>
                  <a:schemeClr val="bg1"/>
                </a:solidFill>
                <a:latin typeface="Comic Sans MS" panose="030F0702030302020204" pitchFamily="66" charset="0"/>
              </a:rPr>
              <a:t> occasions and a gold </a:t>
            </a:r>
            <a:r>
              <a:rPr lang="fr-FR" sz="2400" dirty="0" err="1" smtClean="0">
                <a:solidFill>
                  <a:schemeClr val="bg1"/>
                </a:solidFill>
                <a:latin typeface="Comic Sans MS" panose="030F0702030302020204" pitchFamily="66" charset="0"/>
              </a:rPr>
              <a:t>medal</a:t>
            </a:r>
            <a:r>
              <a:rPr lang="fr-FR" sz="2400" dirty="0" smtClean="0">
                <a:solidFill>
                  <a:schemeClr val="bg1"/>
                </a:solidFill>
                <a:latin typeface="Comic Sans MS" panose="030F0702030302020204" pitchFamily="66" charset="0"/>
              </a:rPr>
              <a:t> at the 1960 </a:t>
            </a:r>
            <a:r>
              <a:rPr lang="fr-FR" sz="2400" dirty="0" err="1" smtClean="0">
                <a:solidFill>
                  <a:schemeClr val="bg1"/>
                </a:solidFill>
                <a:latin typeface="Comic Sans MS" panose="030F0702030302020204" pitchFamily="66" charset="0"/>
              </a:rPr>
              <a:t>Olympics</a:t>
            </a:r>
            <a:r>
              <a:rPr lang="fr-FR" sz="2400" dirty="0" smtClean="0">
                <a:solidFill>
                  <a:schemeClr val="bg1"/>
                </a:solidFill>
                <a:latin typeface="Comic Sans MS" panose="030F0702030302020204" pitchFamily="66" charset="0"/>
              </a:rPr>
              <a:t> in Rome. He </a:t>
            </a:r>
            <a:r>
              <a:rPr lang="fr-FR" sz="2400" dirty="0" err="1" smtClean="0">
                <a:solidFill>
                  <a:schemeClr val="bg1"/>
                </a:solidFill>
                <a:latin typeface="Comic Sans MS" panose="030F0702030302020204" pitchFamily="66" charset="0"/>
              </a:rPr>
              <a:t>died</a:t>
            </a:r>
            <a:r>
              <a:rPr lang="fr-FR" sz="2400" dirty="0" smtClean="0">
                <a:solidFill>
                  <a:schemeClr val="bg1"/>
                </a:solidFill>
                <a:latin typeface="Comic Sans MS" panose="030F0702030302020204" pitchFamily="66" charset="0"/>
              </a:rPr>
              <a:t> on </a:t>
            </a:r>
            <a:r>
              <a:rPr lang="fr-FR" sz="2400" dirty="0" err="1" smtClean="0">
                <a:solidFill>
                  <a:schemeClr val="bg1"/>
                </a:solidFill>
                <a:latin typeface="Comic Sans MS" panose="030F0702030302020204" pitchFamily="66" charset="0"/>
              </a:rPr>
              <a:t>June</a:t>
            </a:r>
            <a:r>
              <a:rPr lang="fr-FR" sz="2400" dirty="0" smtClean="0">
                <a:solidFill>
                  <a:schemeClr val="bg1"/>
                </a:solidFill>
                <a:latin typeface="Comic Sans MS" panose="030F0702030302020204" pitchFamily="66" charset="0"/>
              </a:rPr>
              <a:t> 3rd.</a:t>
            </a:r>
            <a:endParaRPr lang="fr-FR" sz="2400" dirty="0">
              <a:solidFill>
                <a:schemeClr val="bg1"/>
              </a:solidFill>
              <a:latin typeface="Comic Sans MS" panose="030F0702030302020204" pitchFamily="66" charset="0"/>
            </a:endParaRPr>
          </a:p>
        </p:txBody>
      </p:sp>
      <p:sp>
        <p:nvSpPr>
          <p:cNvPr id="6" name="Rectangle 5"/>
          <p:cNvSpPr/>
          <p:nvPr/>
        </p:nvSpPr>
        <p:spPr>
          <a:xfrm>
            <a:off x="4316735" y="3763508"/>
            <a:ext cx="576064" cy="3947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395537" y="3744838"/>
            <a:ext cx="651519"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5459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ZoneTexte 1"/>
          <p:cNvSpPr txBox="1"/>
          <p:nvPr/>
        </p:nvSpPr>
        <p:spPr>
          <a:xfrm>
            <a:off x="251520" y="327681"/>
            <a:ext cx="8352928" cy="1200329"/>
          </a:xfrm>
          <a:prstGeom prst="rect">
            <a:avLst/>
          </a:prstGeom>
          <a:noFill/>
        </p:spPr>
        <p:txBody>
          <a:bodyPr wrap="square" rtlCol="0">
            <a:spAutoFit/>
          </a:bodyPr>
          <a:lstStyle/>
          <a:p>
            <a:r>
              <a:rPr lang="fr-FR" sz="2400" dirty="0" err="1" smtClean="0">
                <a:solidFill>
                  <a:schemeClr val="bg1"/>
                </a:solidFill>
                <a:latin typeface="Comic Sans MS" panose="030F0702030302020204" pitchFamily="66" charset="0"/>
              </a:rPr>
              <a:t>From</a:t>
            </a:r>
            <a:r>
              <a:rPr lang="fr-FR" sz="2400" dirty="0" smtClean="0">
                <a:solidFill>
                  <a:schemeClr val="bg1"/>
                </a:solidFill>
                <a:latin typeface="Comic Sans MS" panose="030F0702030302020204" pitchFamily="66" charset="0"/>
              </a:rPr>
              <a:t> </a:t>
            </a:r>
            <a:r>
              <a:rPr lang="fr-FR" sz="2400" dirty="0" err="1" smtClean="0">
                <a:solidFill>
                  <a:schemeClr val="bg1"/>
                </a:solidFill>
                <a:latin typeface="Comic Sans MS" panose="030F0702030302020204" pitchFamily="66" charset="0"/>
              </a:rPr>
              <a:t>June</a:t>
            </a:r>
            <a:r>
              <a:rPr lang="fr-FR" sz="2400" dirty="0" smtClean="0">
                <a:solidFill>
                  <a:schemeClr val="bg1"/>
                </a:solidFill>
                <a:latin typeface="Comic Sans MS" panose="030F0702030302020204" pitchFamily="66" charset="0"/>
              </a:rPr>
              <a:t> 10th to </a:t>
            </a:r>
            <a:r>
              <a:rPr lang="fr-FR" sz="2400" dirty="0" err="1" smtClean="0">
                <a:solidFill>
                  <a:schemeClr val="bg1"/>
                </a:solidFill>
                <a:latin typeface="Comic Sans MS" panose="030F0702030302020204" pitchFamily="66" charset="0"/>
              </a:rPr>
              <a:t>June</a:t>
            </a:r>
            <a:r>
              <a:rPr lang="fr-FR" sz="2400" dirty="0" smtClean="0">
                <a:solidFill>
                  <a:schemeClr val="bg1"/>
                </a:solidFill>
                <a:latin typeface="Comic Sans MS" panose="030F0702030302020204" pitchFamily="66" charset="0"/>
              </a:rPr>
              <a:t> 12th </a:t>
            </a:r>
            <a:r>
              <a:rPr lang="fr-FR" sz="2400" dirty="0" err="1" smtClean="0">
                <a:solidFill>
                  <a:schemeClr val="bg1"/>
                </a:solidFill>
                <a:latin typeface="Comic Sans MS" panose="030F0702030302020204" pitchFamily="66" charset="0"/>
              </a:rPr>
              <a:t>there</a:t>
            </a:r>
            <a:r>
              <a:rPr lang="fr-FR" sz="2400" dirty="0" smtClean="0">
                <a:solidFill>
                  <a:schemeClr val="bg1"/>
                </a:solidFill>
                <a:latin typeface="Comic Sans MS" panose="030F0702030302020204" pitchFamily="66" charset="0"/>
              </a:rPr>
              <a:t> </a:t>
            </a:r>
            <a:r>
              <a:rPr lang="fr-FR" sz="2400" dirty="0" err="1" smtClean="0">
                <a:solidFill>
                  <a:srgbClr val="FF0000"/>
                </a:solidFill>
                <a:latin typeface="Comic Sans MS" panose="030F0702030302020204" pitchFamily="66" charset="0"/>
              </a:rPr>
              <a:t>was</a:t>
            </a:r>
            <a:r>
              <a:rPr lang="fr-FR" sz="2400" dirty="0" smtClean="0">
                <a:solidFill>
                  <a:schemeClr val="bg1"/>
                </a:solidFill>
                <a:latin typeface="Comic Sans MS" panose="030F0702030302020204" pitchFamily="66" charset="0"/>
              </a:rPr>
              <a:t> an official </a:t>
            </a:r>
            <a:r>
              <a:rPr lang="fr-FR" sz="2400" dirty="0" err="1" smtClean="0">
                <a:solidFill>
                  <a:schemeClr val="bg1"/>
                </a:solidFill>
                <a:latin typeface="Comic Sans MS" panose="030F0702030302020204" pitchFamily="66" charset="0"/>
              </a:rPr>
              <a:t>celebration</a:t>
            </a:r>
            <a:r>
              <a:rPr lang="fr-FR" sz="2400" dirty="0" smtClean="0">
                <a:solidFill>
                  <a:schemeClr val="bg1"/>
                </a:solidFill>
                <a:latin typeface="Comic Sans MS" panose="030F0702030302020204" pitchFamily="66" charset="0"/>
              </a:rPr>
              <a:t> for the </a:t>
            </a:r>
            <a:r>
              <a:rPr lang="fr-FR" sz="2400" dirty="0" err="1" smtClean="0">
                <a:solidFill>
                  <a:schemeClr val="bg1"/>
                </a:solidFill>
                <a:latin typeface="Comic Sans MS" panose="030F0702030302020204" pitchFamily="66" charset="0"/>
              </a:rPr>
              <a:t>Queen’s</a:t>
            </a:r>
            <a:r>
              <a:rPr lang="fr-FR" sz="2400" dirty="0" smtClean="0">
                <a:solidFill>
                  <a:schemeClr val="bg1"/>
                </a:solidFill>
                <a:latin typeface="Comic Sans MS" panose="030F0702030302020204" pitchFamily="66" charset="0"/>
              </a:rPr>
              <a:t> 90th </a:t>
            </a:r>
            <a:r>
              <a:rPr lang="fr-FR" sz="2400" dirty="0" err="1" smtClean="0">
                <a:solidFill>
                  <a:schemeClr val="bg1"/>
                </a:solidFill>
                <a:latin typeface="Comic Sans MS" panose="030F0702030302020204" pitchFamily="66" charset="0"/>
              </a:rPr>
              <a:t>birthday</a:t>
            </a:r>
            <a:r>
              <a:rPr lang="fr-FR" sz="2400" dirty="0" smtClean="0">
                <a:solidFill>
                  <a:schemeClr val="bg1"/>
                </a:solidFill>
                <a:latin typeface="Comic Sans MS" panose="030F0702030302020204" pitchFamily="66" charset="0"/>
              </a:rPr>
              <a:t>. It </a:t>
            </a:r>
            <a:r>
              <a:rPr lang="fr-FR" sz="2400" dirty="0" err="1" smtClean="0">
                <a:solidFill>
                  <a:srgbClr val="FF0000"/>
                </a:solidFill>
                <a:latin typeface="Comic Sans MS" panose="030F0702030302020204" pitchFamily="66" charset="0"/>
              </a:rPr>
              <a:t>started</a:t>
            </a:r>
            <a:r>
              <a:rPr lang="fr-FR" sz="2400" dirty="0" smtClean="0">
                <a:solidFill>
                  <a:srgbClr val="FF0000"/>
                </a:solidFill>
                <a:latin typeface="Comic Sans MS" panose="030F0702030302020204" pitchFamily="66" charset="0"/>
              </a:rPr>
              <a:t> </a:t>
            </a:r>
            <a:r>
              <a:rPr lang="fr-FR" sz="2400" dirty="0" err="1" smtClean="0">
                <a:solidFill>
                  <a:schemeClr val="bg1"/>
                </a:solidFill>
                <a:latin typeface="Comic Sans MS" panose="030F0702030302020204" pitchFamily="66" charset="0"/>
              </a:rPr>
              <a:t>with</a:t>
            </a:r>
            <a:r>
              <a:rPr lang="fr-FR" sz="2400" dirty="0" smtClean="0">
                <a:solidFill>
                  <a:schemeClr val="bg1"/>
                </a:solidFill>
                <a:latin typeface="Comic Sans MS" panose="030F0702030302020204" pitchFamily="66" charset="0"/>
              </a:rPr>
              <a:t> a Service of Thanksgiving at St </a:t>
            </a:r>
            <a:r>
              <a:rPr lang="fr-FR" sz="2400" dirty="0" err="1" smtClean="0">
                <a:solidFill>
                  <a:schemeClr val="bg1"/>
                </a:solidFill>
                <a:latin typeface="Comic Sans MS" panose="030F0702030302020204" pitchFamily="66" charset="0"/>
              </a:rPr>
              <a:t>Paul’s</a:t>
            </a:r>
            <a:r>
              <a:rPr lang="fr-FR" sz="2400" dirty="0" smtClean="0">
                <a:solidFill>
                  <a:schemeClr val="bg1"/>
                </a:solidFill>
                <a:latin typeface="Comic Sans MS" panose="030F0702030302020204" pitchFamily="66" charset="0"/>
              </a:rPr>
              <a:t> </a:t>
            </a:r>
            <a:r>
              <a:rPr lang="fr-FR" sz="2400" dirty="0" err="1" smtClean="0">
                <a:solidFill>
                  <a:schemeClr val="bg1"/>
                </a:solidFill>
                <a:latin typeface="Comic Sans MS" panose="030F0702030302020204" pitchFamily="66" charset="0"/>
              </a:rPr>
              <a:t>Cathedral</a:t>
            </a:r>
            <a:endParaRPr lang="fr-FR" sz="2400" dirty="0">
              <a:solidFill>
                <a:schemeClr val="bg1"/>
              </a:solidFill>
              <a:latin typeface="Comic Sans MS" panose="030F0702030302020204" pitchFamily="66" charset="0"/>
            </a:endParaRPr>
          </a:p>
        </p:txBody>
      </p:sp>
      <p:pic>
        <p:nvPicPr>
          <p:cNvPr id="3" name="Image 2" descr="Queen Elizabeth II and Prince Phillip, Duke of Edinburgh, wave before entering the National Service of Thanksgiving as part of the 90th birthday celebrations for the Queen at St Paul's Cathedral on June 10, 2016 in London."/>
          <p:cNvPicPr/>
          <p:nvPr/>
        </p:nvPicPr>
        <p:blipFill>
          <a:blip r:embed="rId3">
            <a:extLst>
              <a:ext uri="{28A0092B-C50C-407E-A947-70E740481C1C}">
                <a14:useLocalDpi xmlns:a14="http://schemas.microsoft.com/office/drawing/2010/main" val="0"/>
              </a:ext>
            </a:extLst>
          </a:blip>
          <a:srcRect/>
          <a:stretch>
            <a:fillRect/>
          </a:stretch>
        </p:blipFill>
        <p:spPr bwMode="auto">
          <a:xfrm>
            <a:off x="444624" y="2132856"/>
            <a:ext cx="3983360" cy="2589153"/>
          </a:xfrm>
          <a:prstGeom prst="rect">
            <a:avLst/>
          </a:prstGeom>
          <a:noFill/>
          <a:ln>
            <a:noFill/>
          </a:ln>
        </p:spPr>
      </p:pic>
      <p:pic>
        <p:nvPicPr>
          <p:cNvPr id="4" name="Image 3" descr="Queen's birthday"/>
          <p:cNvPicPr/>
          <p:nvPr/>
        </p:nvPicPr>
        <p:blipFill>
          <a:blip r:embed="rId4">
            <a:extLst>
              <a:ext uri="{28A0092B-C50C-407E-A947-70E740481C1C}">
                <a14:useLocalDpi xmlns:a14="http://schemas.microsoft.com/office/drawing/2010/main" val="0"/>
              </a:ext>
            </a:extLst>
          </a:blip>
          <a:srcRect/>
          <a:stretch>
            <a:fillRect/>
          </a:stretch>
        </p:blipFill>
        <p:spPr bwMode="auto">
          <a:xfrm>
            <a:off x="4644008" y="3834755"/>
            <a:ext cx="4334510" cy="2438400"/>
          </a:xfrm>
          <a:prstGeom prst="rect">
            <a:avLst/>
          </a:prstGeom>
          <a:noFill/>
          <a:ln>
            <a:noFill/>
          </a:ln>
        </p:spPr>
      </p:pic>
      <p:sp>
        <p:nvSpPr>
          <p:cNvPr id="5" name="Rectangle 4"/>
          <p:cNvSpPr/>
          <p:nvPr/>
        </p:nvSpPr>
        <p:spPr>
          <a:xfrm>
            <a:off x="5436096" y="299656"/>
            <a:ext cx="57606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6948264" y="722125"/>
            <a:ext cx="1079536" cy="359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ZoneTexte 1"/>
          <p:cNvSpPr txBox="1"/>
          <p:nvPr/>
        </p:nvSpPr>
        <p:spPr>
          <a:xfrm>
            <a:off x="467544" y="260648"/>
            <a:ext cx="7776864" cy="1200329"/>
          </a:xfrm>
          <a:prstGeom prst="rect">
            <a:avLst/>
          </a:prstGeom>
          <a:noFill/>
        </p:spPr>
        <p:txBody>
          <a:bodyPr wrap="square" rtlCol="0">
            <a:spAutoFit/>
          </a:bodyPr>
          <a:lstStyle/>
          <a:p>
            <a:r>
              <a:rPr lang="fr-FR" sz="2400" dirty="0" err="1" smtClean="0">
                <a:solidFill>
                  <a:schemeClr val="bg1"/>
                </a:solidFill>
                <a:latin typeface="Comic Sans MS" panose="030F0702030302020204" pitchFamily="66" charset="0"/>
              </a:rPr>
              <a:t>Then</a:t>
            </a:r>
            <a:r>
              <a:rPr lang="fr-FR" sz="2400" dirty="0" smtClean="0">
                <a:solidFill>
                  <a:schemeClr val="bg1"/>
                </a:solidFill>
                <a:latin typeface="Comic Sans MS" panose="030F0702030302020204" pitchFamily="66" charset="0"/>
              </a:rPr>
              <a:t> on Saturday 11th the </a:t>
            </a:r>
            <a:r>
              <a:rPr lang="fr-FR" sz="2400" dirty="0" err="1" smtClean="0">
                <a:solidFill>
                  <a:schemeClr val="bg1"/>
                </a:solidFill>
                <a:latin typeface="Comic Sans MS" panose="030F0702030302020204" pitchFamily="66" charset="0"/>
              </a:rPr>
              <a:t>Queen’s</a:t>
            </a:r>
            <a:r>
              <a:rPr lang="fr-FR" sz="2400" dirty="0" smtClean="0">
                <a:solidFill>
                  <a:schemeClr val="bg1"/>
                </a:solidFill>
                <a:latin typeface="Comic Sans MS" panose="030F0702030302020204" pitchFamily="66" charset="0"/>
              </a:rPr>
              <a:t> </a:t>
            </a:r>
            <a:r>
              <a:rPr lang="fr-FR" sz="2400" dirty="0" err="1" smtClean="0">
                <a:solidFill>
                  <a:schemeClr val="bg1"/>
                </a:solidFill>
                <a:latin typeface="Comic Sans MS" panose="030F0702030302020204" pitchFamily="66" charset="0"/>
              </a:rPr>
              <a:t>birthday</a:t>
            </a:r>
            <a:r>
              <a:rPr lang="fr-FR" sz="2400" dirty="0" smtClean="0">
                <a:solidFill>
                  <a:schemeClr val="bg1"/>
                </a:solidFill>
                <a:latin typeface="Comic Sans MS" panose="030F0702030302020204" pitchFamily="66" charset="0"/>
              </a:rPr>
              <a:t> parade </a:t>
            </a:r>
            <a:r>
              <a:rPr lang="fr-FR" sz="2400" dirty="0" err="1" smtClean="0">
                <a:solidFill>
                  <a:srgbClr val="FF0000"/>
                </a:solidFill>
                <a:latin typeface="Comic Sans MS" panose="030F0702030302020204" pitchFamily="66" charset="0"/>
              </a:rPr>
              <a:t>took</a:t>
            </a:r>
            <a:r>
              <a:rPr lang="fr-FR" sz="2400" dirty="0" smtClean="0">
                <a:solidFill>
                  <a:schemeClr val="bg1"/>
                </a:solidFill>
                <a:latin typeface="Comic Sans MS" panose="030F0702030302020204" pitchFamily="66" charset="0"/>
              </a:rPr>
              <a:t> place : « </a:t>
            </a:r>
            <a:r>
              <a:rPr lang="fr-FR" sz="2400" dirty="0" err="1" smtClean="0">
                <a:solidFill>
                  <a:schemeClr val="bg1"/>
                </a:solidFill>
                <a:latin typeface="Comic Sans MS" panose="030F0702030302020204" pitchFamily="66" charset="0"/>
              </a:rPr>
              <a:t>Trooping</a:t>
            </a:r>
            <a:r>
              <a:rPr lang="fr-FR" sz="2400" dirty="0" smtClean="0">
                <a:solidFill>
                  <a:schemeClr val="bg1"/>
                </a:solidFill>
                <a:latin typeface="Comic Sans MS" panose="030F0702030302020204" pitchFamily="66" charset="0"/>
              </a:rPr>
              <a:t> the </a:t>
            </a:r>
            <a:r>
              <a:rPr lang="fr-FR" sz="2400" dirty="0" err="1" smtClean="0">
                <a:solidFill>
                  <a:schemeClr val="bg1"/>
                </a:solidFill>
                <a:latin typeface="Comic Sans MS" panose="030F0702030302020204" pitchFamily="66" charset="0"/>
              </a:rPr>
              <a:t>Colour</a:t>
            </a:r>
            <a:r>
              <a:rPr lang="fr-FR" sz="2400" dirty="0" smtClean="0">
                <a:solidFill>
                  <a:schemeClr val="bg1"/>
                </a:solidFill>
                <a:latin typeface="Comic Sans MS" panose="030F0702030302020204" pitchFamily="66" charset="0"/>
              </a:rPr>
              <a:t> » </a:t>
            </a:r>
            <a:r>
              <a:rPr lang="fr-FR" sz="2400" dirty="0" err="1" smtClean="0">
                <a:solidFill>
                  <a:schemeClr val="bg1"/>
                </a:solidFill>
                <a:latin typeface="Comic Sans MS" panose="030F0702030302020204" pitchFamily="66" charset="0"/>
              </a:rPr>
              <a:t>during</a:t>
            </a:r>
            <a:r>
              <a:rPr lang="fr-FR" sz="2400" dirty="0" smtClean="0">
                <a:solidFill>
                  <a:schemeClr val="bg1"/>
                </a:solidFill>
                <a:latin typeface="Comic Sans MS" panose="030F0702030302020204" pitchFamily="66" charset="0"/>
              </a:rPr>
              <a:t> </a:t>
            </a:r>
            <a:r>
              <a:rPr lang="fr-FR" sz="2400" dirty="0" err="1" smtClean="0">
                <a:solidFill>
                  <a:schemeClr val="bg1"/>
                </a:solidFill>
                <a:latin typeface="Comic Sans MS" panose="030F0702030302020204" pitchFamily="66" charset="0"/>
              </a:rPr>
              <a:t>which</a:t>
            </a:r>
            <a:r>
              <a:rPr lang="fr-FR" sz="2400" dirty="0" smtClean="0">
                <a:solidFill>
                  <a:schemeClr val="bg1"/>
                </a:solidFill>
                <a:latin typeface="Comic Sans MS" panose="030F0702030302020204" pitchFamily="66" charset="0"/>
              </a:rPr>
              <a:t> </a:t>
            </a:r>
            <a:r>
              <a:rPr lang="fr-FR" sz="2400" dirty="0" err="1" smtClean="0">
                <a:solidFill>
                  <a:schemeClr val="bg1"/>
                </a:solidFill>
                <a:latin typeface="Comic Sans MS" panose="030F0702030302020204" pitchFamily="66" charset="0"/>
              </a:rPr>
              <a:t>she</a:t>
            </a:r>
            <a:r>
              <a:rPr lang="fr-FR" sz="2400" dirty="0" smtClean="0">
                <a:solidFill>
                  <a:schemeClr val="bg1"/>
                </a:solidFill>
                <a:latin typeface="Comic Sans MS" panose="030F0702030302020204" pitchFamily="66" charset="0"/>
              </a:rPr>
              <a:t> </a:t>
            </a:r>
            <a:r>
              <a:rPr lang="fr-FR" sz="2400" dirty="0" err="1" smtClean="0">
                <a:solidFill>
                  <a:srgbClr val="FF0000"/>
                </a:solidFill>
                <a:latin typeface="Comic Sans MS" panose="030F0702030302020204" pitchFamily="66" charset="0"/>
              </a:rPr>
              <a:t>inspected</a:t>
            </a:r>
            <a:r>
              <a:rPr lang="fr-FR" sz="2400" dirty="0" smtClean="0">
                <a:solidFill>
                  <a:schemeClr val="bg1"/>
                </a:solidFill>
                <a:latin typeface="Comic Sans MS" panose="030F0702030302020204" pitchFamily="66" charset="0"/>
              </a:rPr>
              <a:t> the </a:t>
            </a:r>
            <a:r>
              <a:rPr lang="fr-FR" sz="2400" dirty="0" err="1" smtClean="0">
                <a:solidFill>
                  <a:schemeClr val="bg1"/>
                </a:solidFill>
                <a:latin typeface="Comic Sans MS" panose="030F0702030302020204" pitchFamily="66" charset="0"/>
              </a:rPr>
              <a:t>soldiers</a:t>
            </a:r>
            <a:r>
              <a:rPr lang="fr-FR" sz="2400" dirty="0" smtClean="0">
                <a:solidFill>
                  <a:schemeClr val="bg1"/>
                </a:solidFill>
                <a:latin typeface="Comic Sans MS" panose="030F0702030302020204" pitchFamily="66" charset="0"/>
              </a:rPr>
              <a:t> </a:t>
            </a:r>
            <a:r>
              <a:rPr lang="fr-FR" sz="2400" dirty="0" err="1" smtClean="0">
                <a:solidFill>
                  <a:schemeClr val="bg1"/>
                </a:solidFill>
                <a:latin typeface="Comic Sans MS" panose="030F0702030302020204" pitchFamily="66" charset="0"/>
              </a:rPr>
              <a:t>from</a:t>
            </a:r>
            <a:r>
              <a:rPr lang="fr-FR" sz="2400" dirty="0" smtClean="0">
                <a:solidFill>
                  <a:schemeClr val="bg1"/>
                </a:solidFill>
                <a:latin typeface="Comic Sans MS" panose="030F0702030302020204" pitchFamily="66" charset="0"/>
              </a:rPr>
              <a:t> the </a:t>
            </a:r>
            <a:r>
              <a:rPr lang="fr-FR" sz="2400" dirty="0" err="1" smtClean="0">
                <a:solidFill>
                  <a:schemeClr val="bg1"/>
                </a:solidFill>
                <a:latin typeface="Comic Sans MS" panose="030F0702030302020204" pitchFamily="66" charset="0"/>
              </a:rPr>
              <a:t>Household</a:t>
            </a:r>
            <a:r>
              <a:rPr lang="fr-FR" sz="2400" dirty="0" smtClean="0">
                <a:solidFill>
                  <a:schemeClr val="bg1"/>
                </a:solidFill>
                <a:latin typeface="Comic Sans MS" panose="030F0702030302020204" pitchFamily="66" charset="0"/>
              </a:rPr>
              <a:t> Division.</a:t>
            </a:r>
            <a:endParaRPr lang="fr-FR" sz="2400" dirty="0">
              <a:solidFill>
                <a:schemeClr val="bg1"/>
              </a:solidFill>
              <a:latin typeface="Comic Sans MS" panose="030F0702030302020204" pitchFamily="66" charset="0"/>
            </a:endParaRPr>
          </a:p>
        </p:txBody>
      </p:sp>
      <p:pic>
        <p:nvPicPr>
          <p:cNvPr id="3" name="Image 2" descr="&quot;Trooping The Colour&quot; Attended by members of The Royal Family "/>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772114"/>
            <a:ext cx="3409950" cy="2128520"/>
          </a:xfrm>
          <a:prstGeom prst="rect">
            <a:avLst/>
          </a:prstGeom>
          <a:noFill/>
          <a:ln>
            <a:noFill/>
          </a:ln>
        </p:spPr>
      </p:pic>
      <p:pic>
        <p:nvPicPr>
          <p:cNvPr id="4" name="Image 3" descr="The Queen and the Duke of Edinburgh attend the Trooping the Colour "/>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064" y="1844824"/>
            <a:ext cx="3248397" cy="1983100"/>
          </a:xfrm>
          <a:prstGeom prst="rect">
            <a:avLst/>
          </a:prstGeom>
          <a:noFill/>
          <a:ln>
            <a:noFill/>
          </a:ln>
        </p:spPr>
      </p:pic>
      <p:pic>
        <p:nvPicPr>
          <p:cNvPr id="5" name="Image 4" descr="Princess Charlotte makes her royal debut on the Buckingham Palace balcony as Prince George stand beside his parents and the Queen smiles during the Red Arrows display"/>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73672" y="4437112"/>
            <a:ext cx="3626519" cy="2232248"/>
          </a:xfrm>
          <a:prstGeom prst="rect">
            <a:avLst/>
          </a:prstGeom>
          <a:noFill/>
          <a:ln>
            <a:noFill/>
          </a:ln>
        </p:spPr>
      </p:pic>
      <p:sp>
        <p:nvSpPr>
          <p:cNvPr id="6" name="Rectangle 5"/>
          <p:cNvSpPr/>
          <p:nvPr/>
        </p:nvSpPr>
        <p:spPr>
          <a:xfrm>
            <a:off x="527398" y="1052882"/>
            <a:ext cx="1452314" cy="4080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395536" y="620688"/>
            <a:ext cx="833897" cy="384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85448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79512" y="116632"/>
            <a:ext cx="8784976" cy="2520280"/>
          </a:xfrm>
        </p:spPr>
        <p:txBody>
          <a:bodyPr>
            <a:noAutofit/>
          </a:bodyPr>
          <a:lstStyle/>
          <a:p>
            <a:pPr algn="l"/>
            <a:r>
              <a:rPr lang="fr-FR" sz="2800" b="0" dirty="0" smtClean="0">
                <a:solidFill>
                  <a:schemeClr val="bg1"/>
                </a:solidFill>
                <a:effectLst/>
                <a:latin typeface="Comic Sans MS" pitchFamily="66" charset="0"/>
              </a:rPr>
              <a:t>On </a:t>
            </a:r>
            <a:r>
              <a:rPr lang="fr-FR" sz="2800" b="0" dirty="0" err="1" smtClean="0">
                <a:solidFill>
                  <a:schemeClr val="bg1"/>
                </a:solidFill>
                <a:effectLst/>
                <a:latin typeface="Comic Sans MS" pitchFamily="66" charset="0"/>
              </a:rPr>
              <a:t>June</a:t>
            </a:r>
            <a:r>
              <a:rPr lang="fr-FR" sz="2800" b="0" dirty="0" smtClean="0">
                <a:solidFill>
                  <a:schemeClr val="bg1"/>
                </a:solidFill>
                <a:effectLst/>
                <a:latin typeface="Comic Sans MS" pitchFamily="66" charset="0"/>
              </a:rPr>
              <a:t> 12th The Mall in London </a:t>
            </a:r>
            <a:r>
              <a:rPr lang="fr-FR" sz="2800" b="0" dirty="0" err="1" smtClean="0">
                <a:solidFill>
                  <a:schemeClr val="bg1"/>
                </a:solidFill>
                <a:effectLst/>
                <a:latin typeface="Comic Sans MS" pitchFamily="66" charset="0"/>
              </a:rPr>
              <a:t>was</a:t>
            </a:r>
            <a:r>
              <a:rPr lang="fr-FR" sz="2800" b="0" dirty="0" smtClean="0">
                <a:solidFill>
                  <a:schemeClr val="bg1"/>
                </a:solidFill>
                <a:effectLst/>
                <a:latin typeface="Comic Sans MS" pitchFamily="66" charset="0"/>
              </a:rPr>
              <a:t> </a:t>
            </a:r>
            <a:r>
              <a:rPr lang="fr-FR" sz="2800" b="0" dirty="0" err="1" smtClean="0">
                <a:solidFill>
                  <a:schemeClr val="bg1"/>
                </a:solidFill>
                <a:effectLst/>
                <a:latin typeface="Comic Sans MS" pitchFamily="66" charset="0"/>
              </a:rPr>
              <a:t>transformed</a:t>
            </a:r>
            <a:r>
              <a:rPr lang="fr-FR" sz="2800" b="0" dirty="0" smtClean="0">
                <a:solidFill>
                  <a:schemeClr val="bg1"/>
                </a:solidFill>
                <a:effectLst/>
                <a:latin typeface="Comic Sans MS" pitchFamily="66" charset="0"/>
              </a:rPr>
              <a:t> </a:t>
            </a:r>
            <a:r>
              <a:rPr lang="fr-FR" sz="2800" b="0" dirty="0" err="1" smtClean="0">
                <a:solidFill>
                  <a:schemeClr val="bg1"/>
                </a:solidFill>
                <a:effectLst/>
                <a:latin typeface="Comic Sans MS" pitchFamily="66" charset="0"/>
              </a:rPr>
              <a:t>into</a:t>
            </a:r>
            <a:r>
              <a:rPr lang="fr-FR" sz="2800" b="0" dirty="0" smtClean="0">
                <a:solidFill>
                  <a:schemeClr val="bg1"/>
                </a:solidFill>
                <a:effectLst/>
                <a:latin typeface="Comic Sans MS" pitchFamily="66" charset="0"/>
              </a:rPr>
              <a:t> a Giant Street Party for the </a:t>
            </a:r>
            <a:r>
              <a:rPr lang="fr-FR" sz="2800" b="0" dirty="0" err="1" smtClean="0">
                <a:solidFill>
                  <a:schemeClr val="bg1"/>
                </a:solidFill>
                <a:effectLst/>
                <a:latin typeface="Comic Sans MS" pitchFamily="66" charset="0"/>
              </a:rPr>
              <a:t>Patron’s</a:t>
            </a:r>
            <a:r>
              <a:rPr lang="fr-FR" sz="2800" b="0" dirty="0" smtClean="0">
                <a:solidFill>
                  <a:schemeClr val="bg1"/>
                </a:solidFill>
                <a:effectLst/>
                <a:latin typeface="Comic Sans MS" pitchFamily="66" charset="0"/>
              </a:rPr>
              <a:t> Lunch. 10,000 </a:t>
            </a:r>
            <a:r>
              <a:rPr lang="fr-FR" sz="2800" b="0" dirty="0" err="1" smtClean="0">
                <a:solidFill>
                  <a:schemeClr val="bg1"/>
                </a:solidFill>
                <a:effectLst/>
                <a:latin typeface="Comic Sans MS" pitchFamily="66" charset="0"/>
              </a:rPr>
              <a:t>guests</a:t>
            </a:r>
            <a:r>
              <a:rPr lang="fr-FR" sz="2800" b="0" dirty="0" smtClean="0">
                <a:solidFill>
                  <a:schemeClr val="bg1"/>
                </a:solidFill>
                <a:effectLst/>
                <a:latin typeface="Comic Sans MS" pitchFamily="66" charset="0"/>
              </a:rPr>
              <a:t> </a:t>
            </a:r>
            <a:r>
              <a:rPr lang="fr-FR" sz="2800" b="0" dirty="0" err="1" smtClean="0">
                <a:solidFill>
                  <a:srgbClr val="FF0000"/>
                </a:solidFill>
                <a:effectLst/>
                <a:latin typeface="Comic Sans MS" pitchFamily="66" charset="0"/>
              </a:rPr>
              <a:t>ate</a:t>
            </a:r>
            <a:r>
              <a:rPr lang="fr-FR" sz="2800" b="0" dirty="0" smtClean="0">
                <a:solidFill>
                  <a:schemeClr val="bg1"/>
                </a:solidFill>
                <a:effectLst/>
                <a:latin typeface="Comic Sans MS" pitchFamily="66" charset="0"/>
              </a:rPr>
              <a:t> a </a:t>
            </a:r>
            <a:r>
              <a:rPr lang="fr-FR" sz="2800" b="0" dirty="0" err="1" smtClean="0">
                <a:solidFill>
                  <a:schemeClr val="bg1"/>
                </a:solidFill>
                <a:effectLst/>
                <a:latin typeface="Comic Sans MS" pitchFamily="66" charset="0"/>
              </a:rPr>
              <a:t>picnic</a:t>
            </a:r>
            <a:r>
              <a:rPr lang="fr-FR" sz="2800" b="0" dirty="0" smtClean="0">
                <a:solidFill>
                  <a:schemeClr val="bg1"/>
                </a:solidFill>
                <a:effectLst/>
                <a:latin typeface="Comic Sans MS" pitchFamily="66" charset="0"/>
              </a:rPr>
              <a:t> lunch. The </a:t>
            </a:r>
            <a:r>
              <a:rPr lang="fr-FR" sz="2800" b="0" dirty="0" err="1" smtClean="0">
                <a:solidFill>
                  <a:schemeClr val="bg1"/>
                </a:solidFill>
                <a:effectLst/>
                <a:latin typeface="Comic Sans MS" pitchFamily="66" charset="0"/>
              </a:rPr>
              <a:t>Queen</a:t>
            </a:r>
            <a:r>
              <a:rPr lang="fr-FR" sz="2800" b="0" dirty="0" smtClean="0">
                <a:solidFill>
                  <a:schemeClr val="bg1"/>
                </a:solidFill>
                <a:effectLst/>
                <a:latin typeface="Comic Sans MS" pitchFamily="66" charset="0"/>
              </a:rPr>
              <a:t> and the Duke of Edinburgh </a:t>
            </a:r>
            <a:r>
              <a:rPr lang="fr-FR" sz="2800" b="0" dirty="0" err="1" smtClean="0">
                <a:solidFill>
                  <a:srgbClr val="FF0000"/>
                </a:solidFill>
                <a:effectLst/>
                <a:latin typeface="Comic Sans MS" pitchFamily="66" charset="0"/>
              </a:rPr>
              <a:t>took</a:t>
            </a:r>
            <a:r>
              <a:rPr lang="fr-FR" sz="2800" b="0" dirty="0" smtClean="0">
                <a:solidFill>
                  <a:schemeClr val="bg1"/>
                </a:solidFill>
                <a:effectLst/>
                <a:latin typeface="Comic Sans MS" pitchFamily="66" charset="0"/>
              </a:rPr>
              <a:t> part in the </a:t>
            </a:r>
            <a:r>
              <a:rPr lang="fr-FR" sz="2800" b="0" dirty="0" err="1" smtClean="0">
                <a:solidFill>
                  <a:schemeClr val="bg1"/>
                </a:solidFill>
                <a:effectLst/>
                <a:latin typeface="Comic Sans MS" pitchFamily="66" charset="0"/>
              </a:rPr>
              <a:t>event</a:t>
            </a:r>
            <a:r>
              <a:rPr lang="fr-FR" sz="2800" b="0" dirty="0" smtClean="0">
                <a:solidFill>
                  <a:schemeClr val="bg1"/>
                </a:solidFill>
                <a:effectLst/>
                <a:latin typeface="Comic Sans MS" pitchFamily="66" charset="0"/>
              </a:rPr>
              <a:t> </a:t>
            </a:r>
            <a:r>
              <a:rPr lang="fr-FR" sz="2800" b="0" dirty="0" err="1" smtClean="0">
                <a:solidFill>
                  <a:schemeClr val="bg1"/>
                </a:solidFill>
                <a:effectLst/>
                <a:latin typeface="Comic Sans MS" pitchFamily="66" charset="0"/>
              </a:rPr>
              <a:t>from</a:t>
            </a:r>
            <a:r>
              <a:rPr lang="fr-FR" sz="2800" b="0" dirty="0" smtClean="0">
                <a:solidFill>
                  <a:schemeClr val="bg1"/>
                </a:solidFill>
                <a:effectLst/>
                <a:latin typeface="Comic Sans MS" pitchFamily="66" charset="0"/>
              </a:rPr>
              <a:t> a </a:t>
            </a:r>
            <a:r>
              <a:rPr lang="fr-FR" sz="2800" b="0" dirty="0" err="1" smtClean="0">
                <a:solidFill>
                  <a:schemeClr val="bg1"/>
                </a:solidFill>
                <a:effectLst/>
                <a:latin typeface="Comic Sans MS" pitchFamily="66" charset="0"/>
              </a:rPr>
              <a:t>platform</a:t>
            </a:r>
            <a:r>
              <a:rPr lang="fr-FR" sz="2800" b="0" dirty="0" smtClean="0">
                <a:solidFill>
                  <a:schemeClr val="bg1"/>
                </a:solidFill>
                <a:effectLst/>
                <a:latin typeface="Comic Sans MS" pitchFamily="66" charset="0"/>
              </a:rPr>
              <a:t> in front of Buckingham Palace. </a:t>
            </a:r>
            <a:endParaRPr lang="fr-FR" sz="2800" b="0" dirty="0">
              <a:solidFill>
                <a:schemeClr val="bg1"/>
              </a:solidFill>
              <a:effectLst/>
              <a:latin typeface="Comic Sans MS" pitchFamily="66" charset="0"/>
            </a:endParaRPr>
          </a:p>
        </p:txBody>
      </p:sp>
      <p:pic>
        <p:nvPicPr>
          <p:cNvPr id="3" name="Image 2" descr="The convey makes its way down the Mall "/>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80" y="2669414"/>
            <a:ext cx="2736304" cy="1908289"/>
          </a:xfrm>
          <a:prstGeom prst="rect">
            <a:avLst/>
          </a:prstGeom>
          <a:noFill/>
          <a:ln>
            <a:noFill/>
          </a:ln>
        </p:spPr>
      </p:pic>
      <p:pic>
        <p:nvPicPr>
          <p:cNvPr id="4" name="Image 3" descr="An artist's impression of The Patron's Lunch"/>
          <p:cNvPicPr/>
          <p:nvPr/>
        </p:nvPicPr>
        <p:blipFill>
          <a:blip r:embed="rId4">
            <a:extLst>
              <a:ext uri="{28A0092B-C50C-407E-A947-70E740481C1C}">
                <a14:useLocalDpi xmlns:a14="http://schemas.microsoft.com/office/drawing/2010/main" val="0"/>
              </a:ext>
            </a:extLst>
          </a:blip>
          <a:srcRect/>
          <a:stretch>
            <a:fillRect/>
          </a:stretch>
        </p:blipFill>
        <p:spPr bwMode="auto">
          <a:xfrm>
            <a:off x="251520" y="2753227"/>
            <a:ext cx="2771775" cy="1732280"/>
          </a:xfrm>
          <a:prstGeom prst="rect">
            <a:avLst/>
          </a:prstGeom>
          <a:noFill/>
          <a:ln>
            <a:noFill/>
          </a:ln>
        </p:spPr>
      </p:pic>
      <p:pic>
        <p:nvPicPr>
          <p:cNvPr id="5" name="Image 4" descr="Anita Mead (left) and Lisa Kilby from Maidstone, Kent, amongst some of the 10,000 guests attending The Patron'  s Lunch street party"/>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8401" y="4787091"/>
            <a:ext cx="2804160" cy="1752600"/>
          </a:xfrm>
          <a:prstGeom prst="rect">
            <a:avLst/>
          </a:prstGeom>
          <a:noFill/>
          <a:ln>
            <a:noFill/>
          </a:ln>
        </p:spPr>
      </p:pic>
      <p:pic>
        <p:nvPicPr>
          <p:cNvPr id="7" name="il_fi" descr="Afficher l'image d'origine"/>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16216" y="2659889"/>
            <a:ext cx="2139702" cy="1825618"/>
          </a:xfrm>
          <a:prstGeom prst="rect">
            <a:avLst/>
          </a:prstGeom>
          <a:noFill/>
          <a:ln>
            <a:noFill/>
          </a:ln>
        </p:spPr>
      </p:pic>
      <p:pic>
        <p:nvPicPr>
          <p:cNvPr id="8" name="Image 7" descr="The Prince of Wales and the Duchess of Cornwall attended a street party in Brimpsfield, Gloucestershire"/>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38267" y="4787091"/>
            <a:ext cx="2895600" cy="1807210"/>
          </a:xfrm>
          <a:prstGeom prst="rect">
            <a:avLst/>
          </a:prstGeom>
          <a:noFill/>
          <a:ln>
            <a:noFill/>
          </a:ln>
        </p:spPr>
      </p:pic>
      <p:sp>
        <p:nvSpPr>
          <p:cNvPr id="9" name="ZoneTexte 8"/>
          <p:cNvSpPr txBox="1"/>
          <p:nvPr/>
        </p:nvSpPr>
        <p:spPr>
          <a:xfrm>
            <a:off x="3102561" y="5063225"/>
            <a:ext cx="3347864" cy="1200329"/>
          </a:xfrm>
          <a:prstGeom prst="rect">
            <a:avLst/>
          </a:prstGeom>
          <a:noFill/>
        </p:spPr>
        <p:txBody>
          <a:bodyPr wrap="square" rtlCol="0">
            <a:spAutoFit/>
          </a:bodyPr>
          <a:lstStyle/>
          <a:p>
            <a:r>
              <a:rPr lang="fr-FR" sz="2400" dirty="0" smtClean="0">
                <a:solidFill>
                  <a:schemeClr val="bg1"/>
                </a:solidFill>
                <a:latin typeface="Comic Sans MS" panose="030F0702030302020204" pitchFamily="66" charset="0"/>
              </a:rPr>
              <a:t>Street parties </a:t>
            </a:r>
            <a:r>
              <a:rPr lang="fr-FR" sz="2400" dirty="0" err="1" smtClean="0">
                <a:solidFill>
                  <a:schemeClr val="bg1"/>
                </a:solidFill>
                <a:latin typeface="Comic Sans MS" panose="030F0702030302020204" pitchFamily="66" charset="0"/>
              </a:rPr>
              <a:t>were</a:t>
            </a:r>
            <a:r>
              <a:rPr lang="fr-FR" sz="2400" dirty="0" smtClean="0">
                <a:solidFill>
                  <a:schemeClr val="bg1"/>
                </a:solidFill>
                <a:latin typeface="Comic Sans MS" panose="030F0702030302020204" pitchFamily="66" charset="0"/>
              </a:rPr>
              <a:t> </a:t>
            </a:r>
            <a:r>
              <a:rPr lang="fr-FR" sz="2400" dirty="0" err="1" smtClean="0">
                <a:solidFill>
                  <a:srgbClr val="FF0000"/>
                </a:solidFill>
                <a:latin typeface="Comic Sans MS" panose="030F0702030302020204" pitchFamily="66" charset="0"/>
              </a:rPr>
              <a:t>held</a:t>
            </a:r>
            <a:r>
              <a:rPr lang="fr-FR" sz="2400" dirty="0" smtClean="0">
                <a:solidFill>
                  <a:schemeClr val="bg1"/>
                </a:solidFill>
                <a:latin typeface="Comic Sans MS" panose="030F0702030302020204" pitchFamily="66" charset="0"/>
              </a:rPr>
              <a:t> all over the country.</a:t>
            </a:r>
            <a:endParaRPr lang="fr-FR" sz="2400" dirty="0">
              <a:solidFill>
                <a:schemeClr val="bg1"/>
              </a:solidFill>
              <a:latin typeface="Comic Sans MS" panose="030F0702030302020204" pitchFamily="66" charset="0"/>
            </a:endParaRPr>
          </a:p>
        </p:txBody>
      </p:sp>
      <p:sp>
        <p:nvSpPr>
          <p:cNvPr id="10" name="Rectangle 9"/>
          <p:cNvSpPr/>
          <p:nvPr/>
        </p:nvSpPr>
        <p:spPr>
          <a:xfrm>
            <a:off x="2656584" y="1196752"/>
            <a:ext cx="66675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4109743" y="1597306"/>
            <a:ext cx="750289"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3166103" y="5483369"/>
            <a:ext cx="651553"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0144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Image 2" descr="David Cameron at the European Union meeting in Brussels, Belgium"/>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2564904"/>
            <a:ext cx="5760720" cy="3660775"/>
          </a:xfrm>
          <a:prstGeom prst="rect">
            <a:avLst/>
          </a:prstGeom>
          <a:noFill/>
          <a:ln>
            <a:noFill/>
          </a:ln>
        </p:spPr>
      </p:pic>
      <p:sp>
        <p:nvSpPr>
          <p:cNvPr id="4" name="ZoneTexte 3"/>
          <p:cNvSpPr txBox="1"/>
          <p:nvPr/>
        </p:nvSpPr>
        <p:spPr>
          <a:xfrm>
            <a:off x="251560" y="260648"/>
            <a:ext cx="8784976" cy="1815882"/>
          </a:xfrm>
          <a:prstGeom prst="rect">
            <a:avLst/>
          </a:prstGeom>
          <a:noFill/>
        </p:spPr>
        <p:txBody>
          <a:bodyPr wrap="square" rtlCol="0">
            <a:spAutoFit/>
          </a:bodyPr>
          <a:lstStyle/>
          <a:p>
            <a:pPr algn="ctr"/>
            <a:r>
              <a:rPr lang="fr-FR" sz="2800" dirty="0" err="1" smtClean="0">
                <a:solidFill>
                  <a:schemeClr val="bg1"/>
                </a:solidFill>
                <a:latin typeface="Comic Sans MS" panose="030F0702030302020204" pitchFamily="66" charset="0"/>
              </a:rPr>
              <a:t>Brexit</a:t>
            </a:r>
            <a:r>
              <a:rPr lang="fr-FR" sz="2800" dirty="0" smtClean="0">
                <a:solidFill>
                  <a:schemeClr val="bg1"/>
                </a:solidFill>
                <a:latin typeface="Comic Sans MS" panose="030F0702030302020204" pitchFamily="66" charset="0"/>
              </a:rPr>
              <a:t> Vote</a:t>
            </a:r>
          </a:p>
          <a:p>
            <a:r>
              <a:rPr lang="fr-FR" sz="2800" dirty="0" smtClean="0">
                <a:solidFill>
                  <a:schemeClr val="bg1"/>
                </a:solidFill>
                <a:latin typeface="Comic Sans MS" panose="030F0702030302020204" pitchFamily="66" charset="0"/>
              </a:rPr>
              <a:t>The</a:t>
            </a:r>
            <a:r>
              <a:rPr lang="en-US" sz="2800" dirty="0" smtClean="0"/>
              <a:t> </a:t>
            </a:r>
            <a:r>
              <a:rPr lang="en-US" sz="2800" dirty="0">
                <a:solidFill>
                  <a:schemeClr val="bg1"/>
                </a:solidFill>
                <a:latin typeface="Comic Sans MS" panose="030F0702030302020204" pitchFamily="66" charset="0"/>
              </a:rPr>
              <a:t>United Kingdom </a:t>
            </a:r>
            <a:r>
              <a:rPr lang="en-US" sz="2800" dirty="0" smtClean="0">
                <a:solidFill>
                  <a:schemeClr val="bg1"/>
                </a:solidFill>
                <a:latin typeface="Comic Sans MS" panose="030F0702030302020204" pitchFamily="66" charset="0"/>
              </a:rPr>
              <a:t>was </a:t>
            </a:r>
            <a:r>
              <a:rPr lang="en-US" sz="2800" dirty="0">
                <a:solidFill>
                  <a:schemeClr val="bg1"/>
                </a:solidFill>
                <a:latin typeface="Comic Sans MS" panose="030F0702030302020204" pitchFamily="66" charset="0"/>
              </a:rPr>
              <a:t>officially set to leave the </a:t>
            </a:r>
            <a:r>
              <a:rPr lang="en-US" sz="2800" dirty="0" smtClean="0">
                <a:solidFill>
                  <a:schemeClr val="bg1"/>
                </a:solidFill>
                <a:latin typeface="Comic Sans MS" panose="030F0702030302020204" pitchFamily="66" charset="0"/>
              </a:rPr>
              <a:t>European Union. Prime </a:t>
            </a:r>
            <a:r>
              <a:rPr lang="en-US" sz="2800" dirty="0">
                <a:solidFill>
                  <a:schemeClr val="bg1"/>
                </a:solidFill>
                <a:latin typeface="Comic Sans MS" panose="030F0702030302020204" pitchFamily="66" charset="0"/>
              </a:rPr>
              <a:t>Minister David Cameron </a:t>
            </a:r>
            <a:r>
              <a:rPr lang="en-US" sz="2800" dirty="0" smtClean="0">
                <a:solidFill>
                  <a:srgbClr val="FF0000"/>
                </a:solidFill>
                <a:latin typeface="Comic Sans MS" panose="030F0702030302020204" pitchFamily="66" charset="0"/>
              </a:rPr>
              <a:t>resigned</a:t>
            </a:r>
            <a:r>
              <a:rPr lang="en-US" sz="2800" dirty="0" smtClean="0">
                <a:solidFill>
                  <a:schemeClr val="bg1"/>
                </a:solidFill>
                <a:latin typeface="Comic Sans MS" panose="030F0702030302020204" pitchFamily="66" charset="0"/>
              </a:rPr>
              <a:t>.</a:t>
            </a:r>
            <a:endParaRPr lang="fr-FR" sz="2800" dirty="0">
              <a:solidFill>
                <a:schemeClr val="bg1"/>
              </a:solidFill>
              <a:latin typeface="Comic Sans MS" panose="030F0702030302020204" pitchFamily="66" charset="0"/>
            </a:endParaRPr>
          </a:p>
        </p:txBody>
      </p:sp>
      <p:sp>
        <p:nvSpPr>
          <p:cNvPr id="5" name="Rectangle 4"/>
          <p:cNvSpPr/>
          <p:nvPr/>
        </p:nvSpPr>
        <p:spPr>
          <a:xfrm>
            <a:off x="267608" y="1627739"/>
            <a:ext cx="1464553"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1771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2E49C"/>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95536" y="2636912"/>
            <a:ext cx="8229600" cy="1143000"/>
          </a:xfrm>
        </p:spPr>
        <p:txBody>
          <a:bodyPr>
            <a:noAutofit/>
          </a:bodyPr>
          <a:lstStyle/>
          <a:p>
            <a:r>
              <a:rPr lang="fr-FR" sz="9600" dirty="0" smtClean="0">
                <a:solidFill>
                  <a:schemeClr val="bg1"/>
                </a:solidFill>
                <a:latin typeface="Comic Sans MS" pitchFamily="66" charset="0"/>
              </a:rPr>
              <a:t>JANUARY</a:t>
            </a:r>
            <a:endParaRPr lang="fr-FR" sz="9600" dirty="0">
              <a:solidFill>
                <a:schemeClr val="bg1"/>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23528" y="2708920"/>
            <a:ext cx="8229600" cy="1143000"/>
          </a:xfrm>
        </p:spPr>
        <p:txBody>
          <a:bodyPr>
            <a:normAutofit fontScale="90000"/>
          </a:bodyPr>
          <a:lstStyle/>
          <a:p>
            <a:r>
              <a:rPr lang="fr-FR" sz="9600" dirty="0" smtClean="0">
                <a:solidFill>
                  <a:schemeClr val="bg1"/>
                </a:solidFill>
                <a:latin typeface="Comic Sans MS" pitchFamily="66" charset="0"/>
              </a:rPr>
              <a:t>JULY</a:t>
            </a:r>
            <a:endParaRPr lang="fr-FR" sz="9600" dirty="0">
              <a:solidFill>
                <a:schemeClr val="bg1"/>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3" name="Image 2" descr="Nice Attack: Eurovision stars mourn victims of the Bastille Day terror in France"/>
          <p:cNvPicPr/>
          <p:nvPr/>
        </p:nvPicPr>
        <p:blipFill>
          <a:blip r:embed="rId3">
            <a:extLst>
              <a:ext uri="{28A0092B-C50C-407E-A947-70E740481C1C}">
                <a14:useLocalDpi xmlns:a14="http://schemas.microsoft.com/office/drawing/2010/main" val="0"/>
              </a:ext>
            </a:extLst>
          </a:blip>
          <a:srcRect/>
          <a:stretch>
            <a:fillRect/>
          </a:stretch>
        </p:blipFill>
        <p:spPr bwMode="auto">
          <a:xfrm>
            <a:off x="683568" y="1403623"/>
            <a:ext cx="2857500" cy="1905000"/>
          </a:xfrm>
          <a:prstGeom prst="rect">
            <a:avLst/>
          </a:prstGeom>
          <a:noFill/>
          <a:ln>
            <a:noFill/>
          </a:ln>
        </p:spPr>
      </p:pic>
      <p:pic>
        <p:nvPicPr>
          <p:cNvPr id="4" name="Image 3" descr="nic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360700"/>
            <a:ext cx="3156585" cy="2105025"/>
          </a:xfrm>
          <a:prstGeom prst="rect">
            <a:avLst/>
          </a:prstGeom>
          <a:noFill/>
          <a:ln>
            <a:noFill/>
          </a:ln>
        </p:spPr>
      </p:pic>
      <p:pic>
        <p:nvPicPr>
          <p:cNvPr id="5" name="Image 4" descr="Image of a memorial set up for the vicitims of the Nice attack"/>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0032" y="4264309"/>
            <a:ext cx="3569474" cy="2201416"/>
          </a:xfrm>
          <a:prstGeom prst="rect">
            <a:avLst/>
          </a:prstGeom>
          <a:noFill/>
          <a:ln>
            <a:noFill/>
          </a:ln>
        </p:spPr>
      </p:pic>
      <p:sp>
        <p:nvSpPr>
          <p:cNvPr id="8" name="ZoneTexte 7"/>
          <p:cNvSpPr txBox="1"/>
          <p:nvPr/>
        </p:nvSpPr>
        <p:spPr>
          <a:xfrm>
            <a:off x="3736097" y="716914"/>
            <a:ext cx="5184576" cy="3170099"/>
          </a:xfrm>
          <a:prstGeom prst="rect">
            <a:avLst/>
          </a:prstGeom>
          <a:noFill/>
        </p:spPr>
        <p:txBody>
          <a:bodyPr wrap="square" rtlCol="0">
            <a:spAutoFit/>
          </a:bodyPr>
          <a:lstStyle/>
          <a:p>
            <a:r>
              <a:rPr lang="en-US" sz="2000" dirty="0">
                <a:solidFill>
                  <a:schemeClr val="bg1"/>
                </a:solidFill>
                <a:latin typeface="Comic Sans MS" panose="030F0702030302020204" pitchFamily="66" charset="0"/>
              </a:rPr>
              <a:t>Tragedy </a:t>
            </a:r>
            <a:r>
              <a:rPr lang="en-US" sz="2000" dirty="0">
                <a:solidFill>
                  <a:srgbClr val="FF0000"/>
                </a:solidFill>
                <a:latin typeface="Comic Sans MS" panose="030F0702030302020204" pitchFamily="66" charset="0"/>
              </a:rPr>
              <a:t>struck </a:t>
            </a:r>
            <a:r>
              <a:rPr lang="en-US" sz="2000" dirty="0">
                <a:solidFill>
                  <a:schemeClr val="bg1"/>
                </a:solidFill>
                <a:latin typeface="Comic Sans MS" panose="030F0702030302020204" pitchFamily="66" charset="0"/>
              </a:rPr>
              <a:t>France again on Thursday, July 14, 2016. The country was celebrating its most important </a:t>
            </a:r>
            <a:r>
              <a:rPr lang="en-US" sz="2000" dirty="0" smtClean="0">
                <a:solidFill>
                  <a:schemeClr val="bg1"/>
                </a:solidFill>
                <a:latin typeface="Comic Sans MS" panose="030F0702030302020204" pitchFamily="66" charset="0"/>
              </a:rPr>
              <a:t>holiday, Bastille Day, </a:t>
            </a:r>
            <a:r>
              <a:rPr lang="en-US" sz="2000" dirty="0">
                <a:solidFill>
                  <a:schemeClr val="bg1"/>
                </a:solidFill>
                <a:latin typeface="Comic Sans MS" panose="030F0702030302020204" pitchFamily="66" charset="0"/>
              </a:rPr>
              <a:t>when a large truck </a:t>
            </a:r>
            <a:r>
              <a:rPr lang="en-US" sz="2000" dirty="0">
                <a:solidFill>
                  <a:srgbClr val="FF0000"/>
                </a:solidFill>
                <a:latin typeface="Comic Sans MS" panose="030F0702030302020204" pitchFamily="66" charset="0"/>
              </a:rPr>
              <a:t>drove </a:t>
            </a:r>
            <a:r>
              <a:rPr lang="en-US" sz="2000" dirty="0">
                <a:solidFill>
                  <a:schemeClr val="bg1"/>
                </a:solidFill>
                <a:latin typeface="Comic Sans MS" panose="030F0702030302020204" pitchFamily="66" charset="0"/>
              </a:rPr>
              <a:t>through a crowd in the southern city of Nice, France. The truck fatally </a:t>
            </a:r>
            <a:r>
              <a:rPr lang="en-US" sz="2000" dirty="0">
                <a:solidFill>
                  <a:srgbClr val="FF0000"/>
                </a:solidFill>
                <a:latin typeface="Comic Sans MS" panose="030F0702030302020204" pitchFamily="66" charset="0"/>
              </a:rPr>
              <a:t>crushed</a:t>
            </a:r>
            <a:r>
              <a:rPr lang="en-US" sz="2000" dirty="0">
                <a:solidFill>
                  <a:schemeClr val="bg1"/>
                </a:solidFill>
                <a:latin typeface="Comic Sans MS" panose="030F0702030302020204" pitchFamily="66" charset="0"/>
              </a:rPr>
              <a:t> 84 people and </a:t>
            </a:r>
            <a:r>
              <a:rPr lang="en-US" sz="2000" dirty="0">
                <a:solidFill>
                  <a:srgbClr val="FF0000"/>
                </a:solidFill>
                <a:latin typeface="Comic Sans MS" panose="030F0702030302020204" pitchFamily="66" charset="0"/>
              </a:rPr>
              <a:t>injured </a:t>
            </a:r>
            <a:r>
              <a:rPr lang="en-US" sz="2000" dirty="0">
                <a:solidFill>
                  <a:schemeClr val="bg1"/>
                </a:solidFill>
                <a:latin typeface="Comic Sans MS" panose="030F0702030302020204" pitchFamily="66" charset="0"/>
              </a:rPr>
              <a:t>more than 200, children included. The driver was </a:t>
            </a:r>
            <a:r>
              <a:rPr lang="en-US" sz="2000" dirty="0">
                <a:solidFill>
                  <a:srgbClr val="FF0000"/>
                </a:solidFill>
                <a:latin typeface="Comic Sans MS" panose="030F0702030302020204" pitchFamily="66" charset="0"/>
              </a:rPr>
              <a:t>shot </a:t>
            </a:r>
            <a:r>
              <a:rPr lang="en-US" sz="2000" dirty="0">
                <a:solidFill>
                  <a:schemeClr val="bg1"/>
                </a:solidFill>
                <a:latin typeface="Comic Sans MS" panose="030F0702030302020204" pitchFamily="66" charset="0"/>
              </a:rPr>
              <a:t>and killed by police officers responding to the attack. </a:t>
            </a:r>
            <a:endParaRPr lang="fr-FR" sz="2000" dirty="0">
              <a:solidFill>
                <a:schemeClr val="bg1"/>
              </a:solidFill>
              <a:latin typeface="Comic Sans MS" panose="030F0702030302020204" pitchFamily="66" charset="0"/>
            </a:endParaRPr>
          </a:p>
        </p:txBody>
      </p:sp>
      <p:sp>
        <p:nvSpPr>
          <p:cNvPr id="9" name="Rectangle 8"/>
          <p:cNvSpPr/>
          <p:nvPr/>
        </p:nvSpPr>
        <p:spPr>
          <a:xfrm>
            <a:off x="4860032" y="669367"/>
            <a:ext cx="830560" cy="38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7563709" y="2265988"/>
            <a:ext cx="967030" cy="297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7615176" y="1700807"/>
            <a:ext cx="864096" cy="2703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5508104" y="2592809"/>
            <a:ext cx="876742" cy="295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7783084" y="2872184"/>
            <a:ext cx="696188" cy="3006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3862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39552" y="2708920"/>
            <a:ext cx="8229600" cy="1143000"/>
          </a:xfrm>
        </p:spPr>
        <p:txBody>
          <a:bodyPr>
            <a:noAutofit/>
          </a:bodyPr>
          <a:lstStyle/>
          <a:p>
            <a:r>
              <a:rPr lang="fr-FR" sz="9600" dirty="0" smtClean="0">
                <a:solidFill>
                  <a:schemeClr val="tx1"/>
                </a:solidFill>
                <a:latin typeface="Comic Sans MS" pitchFamily="66" charset="0"/>
              </a:rPr>
              <a:t>AUGUST</a:t>
            </a:r>
            <a:endParaRPr lang="fr-FR" sz="9600" dirty="0">
              <a:solidFill>
                <a:schemeClr val="tx1"/>
              </a:solidFill>
              <a:latin typeface="Comic Sans MS" pitchFamily="66"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Image 2" descr="rio-olympic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2780928"/>
            <a:ext cx="5379720" cy="3362325"/>
          </a:xfrm>
          <a:prstGeom prst="rect">
            <a:avLst/>
          </a:prstGeom>
          <a:noFill/>
          <a:ln>
            <a:noFill/>
          </a:ln>
        </p:spPr>
      </p:pic>
      <p:sp>
        <p:nvSpPr>
          <p:cNvPr id="5" name="ZoneTexte 4"/>
          <p:cNvSpPr txBox="1"/>
          <p:nvPr/>
        </p:nvSpPr>
        <p:spPr>
          <a:xfrm>
            <a:off x="1115616" y="438428"/>
            <a:ext cx="6984776" cy="2246769"/>
          </a:xfrm>
          <a:prstGeom prst="rect">
            <a:avLst/>
          </a:prstGeom>
          <a:noFill/>
        </p:spPr>
        <p:txBody>
          <a:bodyPr wrap="square" rtlCol="0">
            <a:spAutoFit/>
          </a:bodyPr>
          <a:lstStyle/>
          <a:p>
            <a:r>
              <a:rPr lang="fr-FR" sz="2800" dirty="0" err="1" smtClean="0">
                <a:latin typeface="Comic Sans MS" panose="030F0702030302020204" pitchFamily="66" charset="0"/>
              </a:rPr>
              <a:t>From</a:t>
            </a:r>
            <a:r>
              <a:rPr lang="fr-FR" sz="2800" dirty="0" smtClean="0">
                <a:latin typeface="Comic Sans MS" panose="030F0702030302020204" pitchFamily="66" charset="0"/>
              </a:rPr>
              <a:t> August 5th to August 11th the Olympic </a:t>
            </a:r>
            <a:r>
              <a:rPr lang="fr-FR" sz="2800" dirty="0" err="1" smtClean="0">
                <a:latin typeface="Comic Sans MS" panose="030F0702030302020204" pitchFamily="66" charset="0"/>
              </a:rPr>
              <a:t>Games</a:t>
            </a:r>
            <a:r>
              <a:rPr lang="fr-FR" sz="2800" dirty="0" smtClean="0">
                <a:latin typeface="Comic Sans MS" panose="030F0702030302020204" pitchFamily="66" charset="0"/>
              </a:rPr>
              <a:t> </a:t>
            </a:r>
            <a:r>
              <a:rPr lang="fr-FR" sz="2800" dirty="0" err="1" smtClean="0">
                <a:latin typeface="Comic Sans MS" panose="030F0702030302020204" pitchFamily="66" charset="0"/>
              </a:rPr>
              <a:t>took</a:t>
            </a:r>
            <a:r>
              <a:rPr lang="fr-FR" sz="2800" dirty="0" smtClean="0">
                <a:latin typeface="Comic Sans MS" panose="030F0702030302020204" pitchFamily="66" charset="0"/>
              </a:rPr>
              <a:t> place in Rio De Janeiro, </a:t>
            </a:r>
            <a:r>
              <a:rPr lang="fr-FR" sz="2800" dirty="0" err="1" smtClean="0">
                <a:latin typeface="Comic Sans MS" panose="030F0702030302020204" pitchFamily="66" charset="0"/>
              </a:rPr>
              <a:t>Brazil</a:t>
            </a:r>
            <a:r>
              <a:rPr lang="fr-FR" sz="2800" dirty="0" smtClean="0">
                <a:latin typeface="Comic Sans MS" panose="030F0702030302020204" pitchFamily="66" charset="0"/>
              </a:rPr>
              <a:t>. France </a:t>
            </a:r>
            <a:r>
              <a:rPr lang="fr-FR" sz="2800" dirty="0" smtClean="0">
                <a:solidFill>
                  <a:srgbClr val="FFFF00"/>
                </a:solidFill>
                <a:latin typeface="Comic Sans MS" panose="030F0702030302020204" pitchFamily="66" charset="0"/>
              </a:rPr>
              <a:t>won</a:t>
            </a:r>
            <a:r>
              <a:rPr lang="fr-FR" sz="2800" dirty="0" smtClean="0">
                <a:latin typeface="Comic Sans MS" panose="030F0702030302020204" pitchFamily="66" charset="0"/>
              </a:rPr>
              <a:t> 42 </a:t>
            </a:r>
            <a:r>
              <a:rPr lang="fr-FR" sz="2800" dirty="0" err="1" smtClean="0">
                <a:latin typeface="Comic Sans MS" panose="030F0702030302020204" pitchFamily="66" charset="0"/>
              </a:rPr>
              <a:t>medals</a:t>
            </a:r>
            <a:r>
              <a:rPr lang="fr-FR" sz="2800" dirty="0" smtClean="0">
                <a:latin typeface="Comic Sans MS" panose="030F0702030302020204" pitchFamily="66" charset="0"/>
              </a:rPr>
              <a:t>, Germany 42 </a:t>
            </a:r>
            <a:r>
              <a:rPr lang="fr-FR" sz="2800" dirty="0" err="1" smtClean="0">
                <a:latin typeface="Comic Sans MS" panose="030F0702030302020204" pitchFamily="66" charset="0"/>
              </a:rPr>
              <a:t>too</a:t>
            </a:r>
            <a:r>
              <a:rPr lang="fr-FR" sz="2800" dirty="0" smtClean="0">
                <a:latin typeface="Comic Sans MS" panose="030F0702030302020204" pitchFamily="66" charset="0"/>
              </a:rPr>
              <a:t> and Great </a:t>
            </a:r>
            <a:r>
              <a:rPr lang="fr-FR" sz="2800" dirty="0" err="1" smtClean="0">
                <a:latin typeface="Comic Sans MS" panose="030F0702030302020204" pitchFamily="66" charset="0"/>
              </a:rPr>
              <a:t>Britain</a:t>
            </a:r>
            <a:r>
              <a:rPr lang="fr-FR" sz="2800" dirty="0" smtClean="0">
                <a:latin typeface="Comic Sans MS" panose="030F0702030302020204" pitchFamily="66" charset="0"/>
              </a:rPr>
              <a:t> </a:t>
            </a:r>
            <a:r>
              <a:rPr lang="fr-FR" sz="2800" dirty="0" err="1" smtClean="0">
                <a:solidFill>
                  <a:srgbClr val="FFFF00"/>
                </a:solidFill>
                <a:latin typeface="Comic Sans MS" panose="030F0702030302020204" pitchFamily="66" charset="0"/>
              </a:rPr>
              <a:t>got</a:t>
            </a:r>
            <a:r>
              <a:rPr lang="fr-FR" sz="2800" dirty="0" smtClean="0">
                <a:solidFill>
                  <a:srgbClr val="FFFF00"/>
                </a:solidFill>
                <a:latin typeface="Comic Sans MS" panose="030F0702030302020204" pitchFamily="66" charset="0"/>
              </a:rPr>
              <a:t> </a:t>
            </a:r>
            <a:r>
              <a:rPr lang="fr-FR" sz="2800" dirty="0" smtClean="0">
                <a:latin typeface="Comic Sans MS" panose="030F0702030302020204" pitchFamily="66" charset="0"/>
              </a:rPr>
              <a:t>67 </a:t>
            </a:r>
            <a:r>
              <a:rPr lang="fr-FR" sz="2800" dirty="0" err="1" smtClean="0">
                <a:latin typeface="Comic Sans MS" panose="030F0702030302020204" pitchFamily="66" charset="0"/>
              </a:rPr>
              <a:t>medals</a:t>
            </a:r>
            <a:r>
              <a:rPr lang="fr-FR" sz="2800" dirty="0" smtClean="0">
                <a:latin typeface="Comic Sans MS" panose="030F0702030302020204" pitchFamily="66" charset="0"/>
              </a:rPr>
              <a:t>.</a:t>
            </a:r>
            <a:endParaRPr lang="fr-FR" sz="2800" dirty="0">
              <a:latin typeface="Comic Sans MS" panose="030F0702030302020204" pitchFamily="66" charset="0"/>
            </a:endParaRPr>
          </a:p>
        </p:txBody>
      </p:sp>
      <p:sp>
        <p:nvSpPr>
          <p:cNvPr id="4" name="Rectangle 3"/>
          <p:cNvSpPr/>
          <p:nvPr/>
        </p:nvSpPr>
        <p:spPr>
          <a:xfrm>
            <a:off x="5028803" y="1381792"/>
            <a:ext cx="66675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6876256" y="1848694"/>
            <a:ext cx="66675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031076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67544" y="2564904"/>
            <a:ext cx="8229600" cy="1143000"/>
          </a:xfrm>
        </p:spPr>
        <p:txBody>
          <a:bodyPr>
            <a:noAutofit/>
          </a:bodyPr>
          <a:lstStyle/>
          <a:p>
            <a:r>
              <a:rPr lang="fr-FR" sz="9600" dirty="0" smtClean="0">
                <a:solidFill>
                  <a:schemeClr val="bg1"/>
                </a:solidFill>
                <a:latin typeface="Comic Sans MS" pitchFamily="66" charset="0"/>
              </a:rPr>
              <a:t>SEPTEMBER</a:t>
            </a:r>
            <a:endParaRPr lang="fr-FR" sz="9600" dirty="0">
              <a:solidFill>
                <a:schemeClr val="bg1"/>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53685" y="256338"/>
            <a:ext cx="8229600" cy="2888939"/>
          </a:xfrm>
        </p:spPr>
        <p:txBody>
          <a:bodyPr>
            <a:noAutofit/>
          </a:bodyPr>
          <a:lstStyle/>
          <a:p>
            <a:pPr algn="l"/>
            <a:r>
              <a:rPr lang="en-US" sz="2400" dirty="0">
                <a:solidFill>
                  <a:schemeClr val="bg1"/>
                </a:solidFill>
                <a:effectLst/>
                <a:latin typeface="Comic Sans MS" panose="030F0702030302020204" pitchFamily="66" charset="0"/>
              </a:rPr>
              <a:t>Shimon Peres, the former president and prime minister of </a:t>
            </a:r>
            <a:r>
              <a:rPr lang="en-US" sz="2400" dirty="0" smtClean="0">
                <a:solidFill>
                  <a:schemeClr val="bg1"/>
                </a:solidFill>
                <a:effectLst/>
                <a:latin typeface="Comic Sans MS" panose="030F0702030302020204" pitchFamily="66" charset="0"/>
              </a:rPr>
              <a:t>Israel </a:t>
            </a:r>
            <a:r>
              <a:rPr lang="en-US" sz="2400" dirty="0" smtClean="0">
                <a:solidFill>
                  <a:srgbClr val="11BAEF"/>
                </a:solidFill>
                <a:effectLst/>
                <a:latin typeface="Comic Sans MS" panose="030F0702030302020204" pitchFamily="66" charset="0"/>
              </a:rPr>
              <a:t>died</a:t>
            </a:r>
            <a:r>
              <a:rPr lang="en-US" sz="2400" dirty="0" smtClean="0">
                <a:solidFill>
                  <a:schemeClr val="bg1"/>
                </a:solidFill>
                <a:effectLst/>
                <a:latin typeface="Comic Sans MS" panose="030F0702030302020204" pitchFamily="66" charset="0"/>
              </a:rPr>
              <a:t> </a:t>
            </a:r>
            <a:r>
              <a:rPr lang="en-US" sz="2400" dirty="0">
                <a:solidFill>
                  <a:schemeClr val="bg1"/>
                </a:solidFill>
                <a:effectLst/>
                <a:latin typeface="Comic Sans MS" panose="030F0702030302020204" pitchFamily="66" charset="0"/>
              </a:rPr>
              <a:t>on Wednesday, Sept. 28, 2016.  He was a beloved leader of Israel, He constantly </a:t>
            </a:r>
            <a:r>
              <a:rPr lang="en-US" sz="2400" dirty="0">
                <a:solidFill>
                  <a:srgbClr val="3CC7F2"/>
                </a:solidFill>
                <a:effectLst/>
                <a:latin typeface="Comic Sans MS" panose="030F0702030302020204" pitchFamily="66" charset="0"/>
              </a:rPr>
              <a:t>pushed</a:t>
            </a:r>
            <a:r>
              <a:rPr lang="en-US" sz="2400" dirty="0">
                <a:solidFill>
                  <a:schemeClr val="bg1"/>
                </a:solidFill>
                <a:effectLst/>
                <a:latin typeface="Comic Sans MS" panose="030F0702030302020204" pitchFamily="66" charset="0"/>
              </a:rPr>
              <a:t> his country toward peace, won the Nobel Peace Prize in 1994. President Obama </a:t>
            </a:r>
            <a:r>
              <a:rPr lang="en-US" sz="2400" dirty="0">
                <a:solidFill>
                  <a:srgbClr val="3CC7F2"/>
                </a:solidFill>
                <a:effectLst/>
                <a:latin typeface="Comic Sans MS" panose="030F0702030302020204" pitchFamily="66" charset="0"/>
              </a:rPr>
              <a:t>offered </a:t>
            </a:r>
            <a:r>
              <a:rPr lang="en-US" sz="2400" dirty="0">
                <a:solidFill>
                  <a:schemeClr val="bg1"/>
                </a:solidFill>
                <a:effectLst/>
                <a:latin typeface="Comic Sans MS" panose="030F0702030302020204" pitchFamily="66" charset="0"/>
              </a:rPr>
              <a:t>his condolences: "….. A light has gone out, but the hope he </a:t>
            </a:r>
            <a:r>
              <a:rPr lang="en-US" sz="2400" dirty="0">
                <a:solidFill>
                  <a:srgbClr val="3CC7F2"/>
                </a:solidFill>
                <a:effectLst/>
                <a:latin typeface="Comic Sans MS" panose="030F0702030302020204" pitchFamily="66" charset="0"/>
              </a:rPr>
              <a:t>gave</a:t>
            </a:r>
            <a:r>
              <a:rPr lang="en-US" sz="2400" dirty="0">
                <a:solidFill>
                  <a:schemeClr val="bg1"/>
                </a:solidFill>
                <a:effectLst/>
                <a:latin typeface="Comic Sans MS" panose="030F0702030302020204" pitchFamily="66" charset="0"/>
              </a:rPr>
              <a:t> us will burn forever."</a:t>
            </a:r>
            <a:r>
              <a:rPr lang="fr-FR" sz="2400" dirty="0">
                <a:solidFill>
                  <a:schemeClr val="bg1"/>
                </a:solidFill>
                <a:effectLst/>
                <a:latin typeface="Comic Sans MS" panose="030F0702030302020204" pitchFamily="66" charset="0"/>
              </a:rPr>
              <a:t> </a:t>
            </a:r>
            <a:br>
              <a:rPr lang="fr-FR" sz="2400" dirty="0">
                <a:solidFill>
                  <a:schemeClr val="bg1"/>
                </a:solidFill>
                <a:effectLst/>
                <a:latin typeface="Comic Sans MS" panose="030F0702030302020204" pitchFamily="66" charset="0"/>
              </a:rPr>
            </a:br>
            <a:endParaRPr lang="fr-FR" sz="2400" b="0" dirty="0">
              <a:solidFill>
                <a:schemeClr val="bg1"/>
              </a:solidFill>
              <a:effectLst/>
              <a:latin typeface="Comic Sans MS" pitchFamily="66" charset="0"/>
            </a:endParaRPr>
          </a:p>
        </p:txBody>
      </p:sp>
      <p:sp>
        <p:nvSpPr>
          <p:cNvPr id="6" name="Titre 1"/>
          <p:cNvSpPr txBox="1">
            <a:spLocks/>
          </p:cNvSpPr>
          <p:nvPr/>
        </p:nvSpPr>
        <p:spPr>
          <a:xfrm>
            <a:off x="395536" y="1700808"/>
            <a:ext cx="8229600" cy="1143000"/>
          </a:xfrm>
          <a:prstGeom prst="rect">
            <a:avLst/>
          </a:prstGeom>
        </p:spPr>
        <p:txBody>
          <a:bodyPr vert="horz" anchor="ctr">
            <a:no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0" i="0" u="none" strike="noStrike" kern="1200" cap="none" spc="0" normalizeH="0" baseline="0" noProof="0" dirty="0" smtClean="0">
                <a:ln w="6350">
                  <a:noFill/>
                </a:ln>
                <a:solidFill>
                  <a:schemeClr val="bg1"/>
                </a:solidFill>
                <a:effectLst/>
                <a:uLnTx/>
                <a:uFillTx/>
                <a:latin typeface="Comic Sans MS" pitchFamily="66" charset="0"/>
                <a:ea typeface="+mj-ea"/>
                <a:cs typeface="+mj-cs"/>
              </a:rPr>
              <a:t/>
            </a:r>
            <a:br>
              <a:rPr kumimoji="0" lang="fr-FR" sz="3600" b="0" i="0" u="none" strike="noStrike" kern="1200" cap="none" spc="0" normalizeH="0" baseline="0" noProof="0" dirty="0" smtClean="0">
                <a:ln w="6350">
                  <a:noFill/>
                </a:ln>
                <a:solidFill>
                  <a:schemeClr val="bg1"/>
                </a:solidFill>
                <a:effectLst/>
                <a:uLnTx/>
                <a:uFillTx/>
                <a:latin typeface="Comic Sans MS" pitchFamily="66" charset="0"/>
                <a:ea typeface="+mj-ea"/>
                <a:cs typeface="+mj-cs"/>
              </a:rPr>
            </a:br>
            <a:endParaRPr kumimoji="0" lang="fr-FR" sz="3600" b="0" i="0" u="none" strike="noStrike" kern="1200" cap="none" spc="0" normalizeH="0" baseline="0" noProof="0" dirty="0">
              <a:ln w="6350">
                <a:noFill/>
              </a:ln>
              <a:solidFill>
                <a:schemeClr val="bg1"/>
              </a:solidFill>
              <a:effectLst/>
              <a:uLnTx/>
              <a:uFillTx/>
              <a:latin typeface="Comic Sans MS" pitchFamily="66" charset="0"/>
              <a:ea typeface="+mj-ea"/>
              <a:cs typeface="+mj-cs"/>
            </a:endParaRPr>
          </a:p>
        </p:txBody>
      </p:sp>
      <p:sp>
        <p:nvSpPr>
          <p:cNvPr id="8" name="Rectangle 7"/>
          <p:cNvSpPr/>
          <p:nvPr/>
        </p:nvSpPr>
        <p:spPr>
          <a:xfrm>
            <a:off x="3419872" y="620688"/>
            <a:ext cx="64807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7452320" y="1714639"/>
            <a:ext cx="1172816" cy="415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descr="Image of Shimon Per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2974479"/>
            <a:ext cx="3354080" cy="3754363"/>
          </a:xfrm>
          <a:prstGeom prst="rect">
            <a:avLst/>
          </a:prstGeom>
          <a:noFill/>
          <a:ln>
            <a:noFill/>
          </a:ln>
        </p:spPr>
      </p:pic>
      <p:sp>
        <p:nvSpPr>
          <p:cNvPr id="11" name="Rectangle 10"/>
          <p:cNvSpPr/>
          <p:nvPr/>
        </p:nvSpPr>
        <p:spPr>
          <a:xfrm>
            <a:off x="2241079" y="1354599"/>
            <a:ext cx="109879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1907704" y="2481901"/>
            <a:ext cx="66675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AD5B"/>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95536" y="3068960"/>
            <a:ext cx="8229600" cy="1143000"/>
          </a:xfrm>
        </p:spPr>
        <p:txBody>
          <a:bodyPr>
            <a:noAutofit/>
          </a:bodyPr>
          <a:lstStyle/>
          <a:p>
            <a:r>
              <a:rPr lang="fr-FR" sz="9600" dirty="0" smtClean="0">
                <a:solidFill>
                  <a:schemeClr val="bg1"/>
                </a:solidFill>
                <a:latin typeface="Comic Sans MS" pitchFamily="66" charset="0"/>
              </a:rPr>
              <a:t>OCTOBER</a:t>
            </a:r>
            <a:endParaRPr lang="fr-FR" sz="9600" dirty="0">
              <a:solidFill>
                <a:schemeClr val="bg1"/>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AD5B"/>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86993" y="116632"/>
            <a:ext cx="8229600" cy="3528392"/>
          </a:xfrm>
        </p:spPr>
        <p:txBody>
          <a:bodyPr>
            <a:normAutofit fontScale="90000"/>
          </a:bodyPr>
          <a:lstStyle/>
          <a:p>
            <a:r>
              <a:rPr lang="en-US" sz="2700" b="0" dirty="0">
                <a:solidFill>
                  <a:schemeClr val="bg1"/>
                </a:solidFill>
                <a:effectLst/>
                <a:latin typeface="Comic Sans MS" panose="030F0702030302020204" pitchFamily="66" charset="0"/>
              </a:rPr>
              <a:t>Monday Oct. 24, 2016, </a:t>
            </a:r>
            <a:r>
              <a:rPr lang="en-US" sz="2700" b="0" dirty="0" smtClean="0">
                <a:solidFill>
                  <a:schemeClr val="bg1"/>
                </a:solidFill>
                <a:effectLst/>
                <a:latin typeface="Comic Sans MS" panose="030F0702030302020204" pitchFamily="66" charset="0"/>
              </a:rPr>
              <a:t>France officially </a:t>
            </a:r>
            <a:r>
              <a:rPr lang="en-US" sz="2700" dirty="0">
                <a:solidFill>
                  <a:srgbClr val="00B0F0"/>
                </a:solidFill>
                <a:effectLst/>
                <a:latin typeface="Comic Sans MS" panose="030F0702030302020204" pitchFamily="66" charset="0"/>
              </a:rPr>
              <a:t>closed </a:t>
            </a:r>
            <a:r>
              <a:rPr lang="en-US" sz="2700" b="0" dirty="0">
                <a:solidFill>
                  <a:schemeClr val="bg1"/>
                </a:solidFill>
                <a:effectLst/>
                <a:latin typeface="Comic Sans MS" panose="030F0702030302020204" pitchFamily="66" charset="0"/>
              </a:rPr>
              <a:t>down the migrant camp known as "The Jungle." Due to the poor conditions in the camp, "The Jungle"  </a:t>
            </a:r>
            <a:r>
              <a:rPr lang="en-US" sz="2700" dirty="0">
                <a:solidFill>
                  <a:srgbClr val="00B0F0"/>
                </a:solidFill>
                <a:effectLst/>
                <a:latin typeface="Comic Sans MS" panose="030F0702030302020204" pitchFamily="66" charset="0"/>
              </a:rPr>
              <a:t>became</a:t>
            </a:r>
            <a:r>
              <a:rPr lang="en-US" sz="2700" b="0" dirty="0">
                <a:solidFill>
                  <a:schemeClr val="bg1"/>
                </a:solidFill>
                <a:effectLst/>
                <a:latin typeface="Comic Sans MS" panose="030F0702030302020204" pitchFamily="66" charset="0"/>
              </a:rPr>
              <a:t> a symbol for the failing efforts in Europe to help migrants. Before Monday the camp's population was somewhere between 6,000 and 8,000 migrants, many from conflict-torn countries. The refugees </a:t>
            </a:r>
            <a:r>
              <a:rPr lang="en-US" sz="2700" dirty="0">
                <a:solidFill>
                  <a:srgbClr val="00B0F0"/>
                </a:solidFill>
                <a:effectLst/>
                <a:latin typeface="Comic Sans MS" panose="030F0702030302020204" pitchFamily="66" charset="0"/>
              </a:rPr>
              <a:t>lined </a:t>
            </a:r>
            <a:r>
              <a:rPr lang="en-US" sz="2700" b="0" dirty="0">
                <a:solidFill>
                  <a:schemeClr val="bg1"/>
                </a:solidFill>
                <a:effectLst/>
                <a:latin typeface="Comic Sans MS" panose="030F0702030302020204" pitchFamily="66" charset="0"/>
              </a:rPr>
              <a:t>up  to board </a:t>
            </a:r>
            <a:r>
              <a:rPr lang="en-US" sz="2700" b="0" dirty="0" smtClean="0">
                <a:solidFill>
                  <a:schemeClr val="bg1"/>
                </a:solidFill>
                <a:effectLst/>
                <a:latin typeface="Comic Sans MS" panose="030F0702030302020204" pitchFamily="66" charset="0"/>
              </a:rPr>
              <a:t>buses</a:t>
            </a:r>
            <a:r>
              <a:rPr lang="en-US" sz="2700" b="0" dirty="0">
                <a:solidFill>
                  <a:schemeClr val="bg1"/>
                </a:solidFill>
                <a:effectLst/>
                <a:latin typeface="Comic Sans MS" panose="030F0702030302020204" pitchFamily="66" charset="0"/>
              </a:rPr>
              <a:t>, taking them to temporary housing units throughout France. </a:t>
            </a:r>
            <a:r>
              <a:rPr lang="fr-FR" sz="2700" b="0" dirty="0">
                <a:solidFill>
                  <a:schemeClr val="bg1"/>
                </a:solidFill>
                <a:effectLst/>
                <a:latin typeface="Comic Sans MS" pitchFamily="66" charset="0"/>
              </a:rPr>
              <a:t/>
            </a:r>
            <a:br>
              <a:rPr lang="fr-FR" sz="2700" b="0" dirty="0">
                <a:solidFill>
                  <a:schemeClr val="bg1"/>
                </a:solidFill>
                <a:effectLst/>
                <a:latin typeface="Comic Sans MS" pitchFamily="66" charset="0"/>
              </a:rPr>
            </a:br>
            <a:endParaRPr lang="fr-FR" sz="2700" b="0" dirty="0">
              <a:solidFill>
                <a:schemeClr val="bg1"/>
              </a:solidFill>
              <a:effectLst/>
              <a:latin typeface="Comic Sans MS" pitchFamily="66" charset="0"/>
            </a:endParaRPr>
          </a:p>
        </p:txBody>
      </p:sp>
      <p:sp>
        <p:nvSpPr>
          <p:cNvPr id="3" name="Rectangle 2"/>
          <p:cNvSpPr/>
          <p:nvPr/>
        </p:nvSpPr>
        <p:spPr>
          <a:xfrm>
            <a:off x="6444208" y="44624"/>
            <a:ext cx="93610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6815030" y="764704"/>
            <a:ext cx="1130563"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Image of migrants in French refugee ca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2333" y="3717032"/>
            <a:ext cx="4058920" cy="2705100"/>
          </a:xfrm>
          <a:prstGeom prst="rect">
            <a:avLst/>
          </a:prstGeom>
          <a:noFill/>
          <a:ln>
            <a:noFill/>
          </a:ln>
        </p:spPr>
      </p:pic>
      <p:sp>
        <p:nvSpPr>
          <p:cNvPr id="9" name="Rectangle 8"/>
          <p:cNvSpPr/>
          <p:nvPr/>
        </p:nvSpPr>
        <p:spPr>
          <a:xfrm>
            <a:off x="6811414" y="2276872"/>
            <a:ext cx="708756" cy="3380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AD5B"/>
        </a:solidFill>
        <a:effectLst/>
      </p:bgPr>
    </p:bg>
    <p:spTree>
      <p:nvGrpSpPr>
        <p:cNvPr id="1" name=""/>
        <p:cNvGrpSpPr/>
        <p:nvPr/>
      </p:nvGrpSpPr>
      <p:grpSpPr>
        <a:xfrm>
          <a:off x="0" y="0"/>
          <a:ext cx="0" cy="0"/>
          <a:chOff x="0" y="0"/>
          <a:chExt cx="0" cy="0"/>
        </a:xfrm>
      </p:grpSpPr>
      <p:sp>
        <p:nvSpPr>
          <p:cNvPr id="3" name="ZoneTexte 2"/>
          <p:cNvSpPr txBox="1"/>
          <p:nvPr/>
        </p:nvSpPr>
        <p:spPr>
          <a:xfrm>
            <a:off x="251520" y="548680"/>
            <a:ext cx="8677472" cy="1569660"/>
          </a:xfrm>
          <a:prstGeom prst="rect">
            <a:avLst/>
          </a:prstGeom>
          <a:noFill/>
        </p:spPr>
        <p:txBody>
          <a:bodyPr wrap="square" rtlCol="0">
            <a:spAutoFit/>
          </a:bodyPr>
          <a:lstStyle/>
          <a:p>
            <a:r>
              <a:rPr lang="en-US" sz="2400" dirty="0">
                <a:solidFill>
                  <a:schemeClr val="bg1"/>
                </a:solidFill>
                <a:latin typeface="Comic Sans MS" panose="030F0702030302020204" pitchFamily="66" charset="0"/>
              </a:rPr>
              <a:t>On October 4, 2016 Hurricane Matthew </a:t>
            </a:r>
            <a:r>
              <a:rPr lang="en-US" sz="2400" b="1" dirty="0">
                <a:solidFill>
                  <a:srgbClr val="00B0F0"/>
                </a:solidFill>
                <a:latin typeface="Comic Sans MS" panose="030F0702030302020204" pitchFamily="66" charset="0"/>
              </a:rPr>
              <a:t>hit</a:t>
            </a:r>
            <a:r>
              <a:rPr lang="en-US" sz="2400" dirty="0">
                <a:solidFill>
                  <a:schemeClr val="bg1"/>
                </a:solidFill>
                <a:latin typeface="Comic Sans MS" panose="030F0702030302020204" pitchFamily="66" charset="0"/>
              </a:rPr>
              <a:t> the island of </a:t>
            </a:r>
            <a:r>
              <a:rPr lang="en-US" sz="2400" dirty="0" smtClean="0">
                <a:solidFill>
                  <a:schemeClr val="bg1"/>
                </a:solidFill>
                <a:latin typeface="Comic Sans MS" panose="030F0702030302020204" pitchFamily="66" charset="0"/>
              </a:rPr>
              <a:t>Haiti </a:t>
            </a:r>
            <a:r>
              <a:rPr lang="en-US" sz="2400" dirty="0">
                <a:solidFill>
                  <a:schemeClr val="bg1"/>
                </a:solidFill>
                <a:latin typeface="Comic Sans MS" panose="030F0702030302020204" pitchFamily="66" charset="0"/>
              </a:rPr>
              <a:t>as a level 5 hurricane, the highest level a hurricane can achieve. It </a:t>
            </a:r>
            <a:r>
              <a:rPr lang="en-US" sz="2400" b="1" dirty="0">
                <a:solidFill>
                  <a:srgbClr val="00B0F0"/>
                </a:solidFill>
                <a:latin typeface="Comic Sans MS" panose="030F0702030302020204" pitchFamily="66" charset="0"/>
              </a:rPr>
              <a:t>destroyed</a:t>
            </a:r>
            <a:r>
              <a:rPr lang="en-US" sz="2400" dirty="0">
                <a:solidFill>
                  <a:schemeClr val="bg1"/>
                </a:solidFill>
                <a:latin typeface="Comic Sans MS" panose="030F0702030302020204" pitchFamily="66" charset="0"/>
              </a:rPr>
              <a:t> thousands of homes and infrastructure throughout </a:t>
            </a:r>
            <a:r>
              <a:rPr lang="en-US" sz="2400" dirty="0" smtClean="0">
                <a:solidFill>
                  <a:schemeClr val="bg1"/>
                </a:solidFill>
                <a:latin typeface="Comic Sans MS" panose="030F0702030302020204" pitchFamily="66" charset="0"/>
              </a:rPr>
              <a:t>Haiti.</a:t>
            </a:r>
            <a:endParaRPr lang="fr-FR" sz="2400" dirty="0">
              <a:solidFill>
                <a:schemeClr val="bg1"/>
              </a:solidFill>
              <a:latin typeface="Comic Sans MS" panose="030F0702030302020204" pitchFamily="66" charset="0"/>
            </a:endParaRPr>
          </a:p>
        </p:txBody>
      </p:sp>
      <p:pic>
        <p:nvPicPr>
          <p:cNvPr id="4" name="Image 3" descr="Image of destruction from Hurrican Matthew."/>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4463" y="2852936"/>
            <a:ext cx="4092575" cy="2762250"/>
          </a:xfrm>
          <a:prstGeom prst="rect">
            <a:avLst/>
          </a:prstGeom>
          <a:noFill/>
          <a:ln>
            <a:noFill/>
          </a:ln>
        </p:spPr>
      </p:pic>
      <p:sp>
        <p:nvSpPr>
          <p:cNvPr id="5" name="Rectangle 4"/>
          <p:cNvSpPr/>
          <p:nvPr/>
        </p:nvSpPr>
        <p:spPr>
          <a:xfrm>
            <a:off x="6084168" y="548680"/>
            <a:ext cx="46805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2530943" y="1318240"/>
            <a:ext cx="1536999"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0035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C1FF"/>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67544" y="2780928"/>
            <a:ext cx="8229600" cy="1143000"/>
          </a:xfrm>
        </p:spPr>
        <p:txBody>
          <a:bodyPr>
            <a:noAutofit/>
          </a:bodyPr>
          <a:lstStyle/>
          <a:p>
            <a:r>
              <a:rPr lang="fr-FR" sz="9600" dirty="0" smtClean="0">
                <a:solidFill>
                  <a:schemeClr val="bg1"/>
                </a:solidFill>
                <a:latin typeface="Comic Sans MS" pitchFamily="66" charset="0"/>
              </a:rPr>
              <a:t>NOVEMBER</a:t>
            </a:r>
            <a:endParaRPr lang="fr-FR" sz="9600" dirty="0">
              <a:solidFill>
                <a:schemeClr val="bg1"/>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2E49C"/>
        </a:solidFill>
        <a:effectLst/>
      </p:bgPr>
    </p:bg>
    <p:spTree>
      <p:nvGrpSpPr>
        <p:cNvPr id="1" name=""/>
        <p:cNvGrpSpPr/>
        <p:nvPr/>
      </p:nvGrpSpPr>
      <p:grpSpPr>
        <a:xfrm>
          <a:off x="0" y="0"/>
          <a:ext cx="0" cy="0"/>
          <a:chOff x="0" y="0"/>
          <a:chExt cx="0" cy="0"/>
        </a:xfrm>
      </p:grpSpPr>
      <p:sp>
        <p:nvSpPr>
          <p:cNvPr id="2" name="ZoneTexte 1"/>
          <p:cNvSpPr txBox="1"/>
          <p:nvPr/>
        </p:nvSpPr>
        <p:spPr>
          <a:xfrm>
            <a:off x="647056" y="404664"/>
            <a:ext cx="8496944" cy="2739211"/>
          </a:xfrm>
          <a:prstGeom prst="rect">
            <a:avLst/>
          </a:prstGeom>
          <a:noFill/>
        </p:spPr>
        <p:txBody>
          <a:bodyPr wrap="square" rtlCol="0">
            <a:spAutoFit/>
          </a:bodyPr>
          <a:lstStyle/>
          <a:p>
            <a:r>
              <a:rPr lang="en-US" sz="2800" dirty="0" smtClean="0">
                <a:solidFill>
                  <a:schemeClr val="bg1"/>
                </a:solidFill>
                <a:latin typeface="Comic Sans MS" pitchFamily="66" charset="0"/>
              </a:rPr>
              <a:t>A new baby elephant </a:t>
            </a:r>
            <a:r>
              <a:rPr lang="en-US" sz="2800" dirty="0" smtClean="0">
                <a:solidFill>
                  <a:srgbClr val="FF0000"/>
                </a:solidFill>
                <a:latin typeface="Comic Sans MS" pitchFamily="66" charset="0"/>
              </a:rPr>
              <a:t>was</a:t>
            </a:r>
            <a:r>
              <a:rPr lang="en-US" sz="2800" dirty="0" smtClean="0">
                <a:solidFill>
                  <a:schemeClr val="bg1"/>
                </a:solidFill>
                <a:latin typeface="Comic Sans MS" pitchFamily="66" charset="0"/>
              </a:rPr>
              <a:t> born in the Berlin </a:t>
            </a:r>
            <a:r>
              <a:rPr lang="en-US" sz="2800" dirty="0" err="1" smtClean="0">
                <a:solidFill>
                  <a:schemeClr val="bg1"/>
                </a:solidFill>
                <a:latin typeface="Comic Sans MS" pitchFamily="66" charset="0"/>
              </a:rPr>
              <a:t>Tierpark</a:t>
            </a:r>
            <a:r>
              <a:rPr lang="en-US" sz="2800" dirty="0" smtClean="0">
                <a:solidFill>
                  <a:schemeClr val="bg1"/>
                </a:solidFill>
                <a:latin typeface="Comic Sans MS" pitchFamily="66" charset="0"/>
              </a:rPr>
              <a:t> Zoo in Germany on </a:t>
            </a:r>
            <a:r>
              <a:rPr lang="en-US" sz="2800" dirty="0">
                <a:solidFill>
                  <a:schemeClr val="bg1"/>
                </a:solidFill>
                <a:latin typeface="Comic Sans MS" panose="030F0702030302020204" pitchFamily="66" charset="0"/>
              </a:rPr>
              <a:t>New </a:t>
            </a:r>
            <a:r>
              <a:rPr lang="en-US" sz="2800" dirty="0" smtClean="0">
                <a:solidFill>
                  <a:schemeClr val="bg1"/>
                </a:solidFill>
                <a:latin typeface="Comic Sans MS" panose="030F0702030302020204" pitchFamily="66" charset="0"/>
              </a:rPr>
              <a:t>Year’s Eve. </a:t>
            </a:r>
          </a:p>
          <a:p>
            <a:r>
              <a:rPr lang="en-US" sz="2800" dirty="0" smtClean="0">
                <a:solidFill>
                  <a:schemeClr val="bg1"/>
                </a:solidFill>
                <a:latin typeface="Comic Sans MS" panose="030F0702030302020204" pitchFamily="66" charset="0"/>
              </a:rPr>
              <a:t>The park-keepers </a:t>
            </a:r>
            <a:r>
              <a:rPr lang="en-US" sz="2800" dirty="0">
                <a:solidFill>
                  <a:srgbClr val="FF0000"/>
                </a:solidFill>
                <a:latin typeface="Comic Sans MS" panose="030F0702030302020204" pitchFamily="66" charset="0"/>
              </a:rPr>
              <a:t>were </a:t>
            </a:r>
            <a:r>
              <a:rPr lang="en-US" sz="2800" dirty="0" smtClean="0">
                <a:solidFill>
                  <a:schemeClr val="bg1"/>
                </a:solidFill>
                <a:latin typeface="Comic Sans MS" panose="030F0702030302020204" pitchFamily="66" charset="0"/>
              </a:rPr>
              <a:t>surprised </a:t>
            </a:r>
            <a:r>
              <a:rPr lang="en-US" sz="2800" dirty="0">
                <a:solidFill>
                  <a:schemeClr val="bg1"/>
                </a:solidFill>
                <a:latin typeface="Comic Sans MS" panose="030F0702030302020204" pitchFamily="66" charset="0"/>
              </a:rPr>
              <a:t>by the early birth and hadn't </a:t>
            </a:r>
            <a:r>
              <a:rPr lang="en-US" sz="2800" dirty="0" smtClean="0">
                <a:solidFill>
                  <a:schemeClr val="bg1"/>
                </a:solidFill>
                <a:latin typeface="Comic Sans MS" panose="030F0702030302020204" pitchFamily="66" charset="0"/>
              </a:rPr>
              <a:t>predicted </a:t>
            </a:r>
            <a:r>
              <a:rPr lang="en-US" sz="2800" dirty="0">
                <a:solidFill>
                  <a:schemeClr val="bg1"/>
                </a:solidFill>
                <a:latin typeface="Comic Sans MS" panose="030F0702030302020204" pitchFamily="66" charset="0"/>
              </a:rPr>
              <a:t>the </a:t>
            </a:r>
            <a:r>
              <a:rPr lang="en-US" sz="2800" dirty="0" smtClean="0">
                <a:solidFill>
                  <a:schemeClr val="bg1"/>
                </a:solidFill>
                <a:latin typeface="Comic Sans MS" panose="030F0702030302020204" pitchFamily="66" charset="0"/>
              </a:rPr>
              <a:t>arrival. She </a:t>
            </a:r>
            <a:r>
              <a:rPr lang="en-US" sz="2800" dirty="0">
                <a:solidFill>
                  <a:srgbClr val="FF0000"/>
                </a:solidFill>
                <a:latin typeface="Comic Sans MS" panose="030F0702030302020204" pitchFamily="66" charset="0"/>
              </a:rPr>
              <a:t>weighed</a:t>
            </a:r>
            <a:r>
              <a:rPr lang="en-US" sz="2800" dirty="0">
                <a:solidFill>
                  <a:schemeClr val="bg1"/>
                </a:solidFill>
                <a:latin typeface="Comic Sans MS" panose="030F0702030302020204" pitchFamily="66" charset="0"/>
              </a:rPr>
              <a:t> </a:t>
            </a:r>
            <a:r>
              <a:rPr lang="en-US" sz="2800" dirty="0" smtClean="0">
                <a:solidFill>
                  <a:schemeClr val="bg1"/>
                </a:solidFill>
                <a:latin typeface="Comic Sans MS" panose="030F0702030302020204" pitchFamily="66" charset="0"/>
              </a:rPr>
              <a:t>100kg. </a:t>
            </a:r>
            <a:endParaRPr lang="fr-FR" sz="2800" dirty="0">
              <a:solidFill>
                <a:schemeClr val="bg1"/>
              </a:solidFill>
              <a:latin typeface="Comic Sans MS" panose="030F0702030302020204" pitchFamily="66" charset="0"/>
            </a:endParaRPr>
          </a:p>
          <a:p>
            <a:pPr algn="ctr"/>
            <a:endParaRPr lang="fr-FR" sz="3200" dirty="0">
              <a:solidFill>
                <a:schemeClr val="bg1"/>
              </a:solidFill>
              <a:latin typeface="Comic Sans MS" pitchFamily="66" charset="0"/>
            </a:endParaRPr>
          </a:p>
        </p:txBody>
      </p:sp>
      <p:pic>
        <p:nvPicPr>
          <p:cNvPr id="10" name="Image 9" descr="http://i.telegraph.co.uk/multimedia/archive/03541/elephant-berlin-2_3541052b.jpg"/>
          <p:cNvPicPr/>
          <p:nvPr/>
        </p:nvPicPr>
        <p:blipFill>
          <a:blip r:embed="rId2">
            <a:extLst>
              <a:ext uri="{28A0092B-C50C-407E-A947-70E740481C1C}">
                <a14:useLocalDpi xmlns:a14="http://schemas.microsoft.com/office/drawing/2010/main" val="0"/>
              </a:ext>
            </a:extLst>
          </a:blip>
          <a:srcRect/>
          <a:stretch>
            <a:fillRect/>
          </a:stretch>
        </p:blipFill>
        <p:spPr bwMode="auto">
          <a:xfrm>
            <a:off x="897682" y="3780853"/>
            <a:ext cx="3209925" cy="2004060"/>
          </a:xfrm>
          <a:prstGeom prst="rect">
            <a:avLst/>
          </a:prstGeom>
          <a:noFill/>
          <a:ln>
            <a:noFill/>
          </a:ln>
        </p:spPr>
      </p:pic>
      <p:pic>
        <p:nvPicPr>
          <p:cNvPr id="11" name="Image 10" descr="http://i.telegraph.co.uk/multimedia/archive/03541/elephant-berlin-1_3541053b.jpg"/>
          <p:cNvPicPr/>
          <p:nvPr/>
        </p:nvPicPr>
        <p:blipFill>
          <a:blip r:embed="rId3">
            <a:extLst>
              <a:ext uri="{28A0092B-C50C-407E-A947-70E740481C1C}">
                <a14:useLocalDpi xmlns:a14="http://schemas.microsoft.com/office/drawing/2010/main" val="0"/>
              </a:ext>
            </a:extLst>
          </a:blip>
          <a:srcRect/>
          <a:stretch>
            <a:fillRect/>
          </a:stretch>
        </p:blipFill>
        <p:spPr bwMode="auto">
          <a:xfrm>
            <a:off x="5126707" y="3812920"/>
            <a:ext cx="3106420" cy="1939925"/>
          </a:xfrm>
          <a:prstGeom prst="rect">
            <a:avLst/>
          </a:prstGeom>
          <a:noFill/>
          <a:ln>
            <a:noFill/>
          </a:ln>
        </p:spPr>
      </p:pic>
      <p:sp>
        <p:nvSpPr>
          <p:cNvPr id="5" name="Rectangle 4"/>
          <p:cNvSpPr/>
          <p:nvPr/>
        </p:nvSpPr>
        <p:spPr>
          <a:xfrm>
            <a:off x="4211960" y="404664"/>
            <a:ext cx="72008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3731915" y="1342221"/>
            <a:ext cx="86409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683568" y="2132856"/>
            <a:ext cx="1389509"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C1FF"/>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95536" y="116632"/>
            <a:ext cx="8229600" cy="2664296"/>
          </a:xfrm>
        </p:spPr>
        <p:txBody>
          <a:bodyPr>
            <a:noAutofit/>
          </a:bodyPr>
          <a:lstStyle/>
          <a:p>
            <a:pPr algn="l"/>
            <a:r>
              <a:rPr lang="en-US" sz="2800" b="0" dirty="0">
                <a:solidFill>
                  <a:schemeClr val="bg1"/>
                </a:solidFill>
                <a:effectLst/>
                <a:latin typeface="Comic Sans MS" panose="030F0702030302020204" pitchFamily="66" charset="0"/>
              </a:rPr>
              <a:t>Donald Trump </a:t>
            </a:r>
            <a:r>
              <a:rPr lang="en-US" sz="2800" dirty="0" smtClean="0">
                <a:solidFill>
                  <a:srgbClr val="92D050"/>
                </a:solidFill>
                <a:effectLst/>
                <a:latin typeface="Comic Sans MS" panose="030F0702030302020204" pitchFamily="66" charset="0"/>
              </a:rPr>
              <a:t>won</a:t>
            </a:r>
            <a:r>
              <a:rPr lang="en-US" sz="2800" b="0" dirty="0" smtClean="0">
                <a:solidFill>
                  <a:schemeClr val="bg1"/>
                </a:solidFill>
                <a:effectLst/>
                <a:latin typeface="Comic Sans MS" panose="030F0702030302020204" pitchFamily="66" charset="0"/>
              </a:rPr>
              <a:t> </a:t>
            </a:r>
            <a:r>
              <a:rPr lang="en-US" sz="2800" b="0" dirty="0">
                <a:solidFill>
                  <a:schemeClr val="bg1"/>
                </a:solidFill>
                <a:effectLst/>
                <a:latin typeface="Comic Sans MS" panose="030F0702030302020204" pitchFamily="66" charset="0"/>
              </a:rPr>
              <a:t>the 2016 </a:t>
            </a:r>
            <a:r>
              <a:rPr lang="en-US" sz="2800" b="0" dirty="0" err="1" smtClean="0">
                <a:solidFill>
                  <a:schemeClr val="bg1"/>
                </a:solidFill>
                <a:effectLst/>
                <a:latin typeface="Comic Sans MS" panose="030F0702030302020204" pitchFamily="66" charset="0"/>
              </a:rPr>
              <a:t>U.S.presidential</a:t>
            </a:r>
            <a:r>
              <a:rPr lang="en-US" sz="2800" b="0" dirty="0" smtClean="0">
                <a:solidFill>
                  <a:schemeClr val="bg1"/>
                </a:solidFill>
                <a:effectLst/>
                <a:latin typeface="Comic Sans MS" panose="030F0702030302020204" pitchFamily="66" charset="0"/>
              </a:rPr>
              <a:t> </a:t>
            </a:r>
            <a:r>
              <a:rPr lang="en-US" sz="2800" b="0" dirty="0">
                <a:solidFill>
                  <a:schemeClr val="bg1"/>
                </a:solidFill>
                <a:effectLst/>
                <a:latin typeface="Comic Sans MS" panose="030F0702030302020204" pitchFamily="66" charset="0"/>
              </a:rPr>
              <a:t>election </a:t>
            </a:r>
            <a:r>
              <a:rPr lang="en-US" sz="2800" dirty="0">
                <a:solidFill>
                  <a:srgbClr val="92D050"/>
                </a:solidFill>
                <a:effectLst/>
                <a:latin typeface="Comic Sans MS" panose="030F0702030302020204" pitchFamily="66" charset="0"/>
              </a:rPr>
              <a:t>held</a:t>
            </a:r>
            <a:r>
              <a:rPr lang="en-US" sz="2800" b="0" dirty="0">
                <a:solidFill>
                  <a:schemeClr val="bg1"/>
                </a:solidFill>
                <a:effectLst/>
                <a:latin typeface="Comic Sans MS" panose="030F0702030302020204" pitchFamily="66" charset="0"/>
              </a:rPr>
              <a:t> on Nov. 8, 2016. He will be the 45th president of the United States, to be inaugurated in Jan. 20, 2017. </a:t>
            </a:r>
            <a:endParaRPr lang="fr-FR" sz="2800" b="0" dirty="0">
              <a:solidFill>
                <a:schemeClr val="bg1"/>
              </a:solidFill>
              <a:latin typeface="Comic Sans MS" pitchFamily="66" charset="0"/>
            </a:endParaRPr>
          </a:p>
        </p:txBody>
      </p:sp>
      <p:sp>
        <p:nvSpPr>
          <p:cNvPr id="3" name="Rectangle 2"/>
          <p:cNvSpPr/>
          <p:nvPr/>
        </p:nvSpPr>
        <p:spPr>
          <a:xfrm>
            <a:off x="2832900" y="559421"/>
            <a:ext cx="684001"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descr="Image of Donald Trump after election wi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4248" y="3284984"/>
            <a:ext cx="4248472" cy="2798440"/>
          </a:xfrm>
          <a:prstGeom prst="rect">
            <a:avLst/>
          </a:prstGeom>
          <a:noFill/>
          <a:ln>
            <a:noFill/>
          </a:ln>
        </p:spPr>
      </p:pic>
      <p:sp>
        <p:nvSpPr>
          <p:cNvPr id="6" name="Rectangle 5"/>
          <p:cNvSpPr/>
          <p:nvPr/>
        </p:nvSpPr>
        <p:spPr>
          <a:xfrm>
            <a:off x="1835696" y="1052736"/>
            <a:ext cx="828092" cy="3734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C1FF"/>
        </a:solidFill>
        <a:effectLst/>
      </p:bgPr>
    </p:bg>
    <p:spTree>
      <p:nvGrpSpPr>
        <p:cNvPr id="1" name=""/>
        <p:cNvGrpSpPr/>
        <p:nvPr/>
      </p:nvGrpSpPr>
      <p:grpSpPr>
        <a:xfrm>
          <a:off x="0" y="0"/>
          <a:ext cx="0" cy="0"/>
          <a:chOff x="0" y="0"/>
          <a:chExt cx="0" cy="0"/>
        </a:xfrm>
      </p:grpSpPr>
      <p:pic>
        <p:nvPicPr>
          <p:cNvPr id="4" name="Image 3" descr="Image of Fidel Castr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802" y="1700808"/>
            <a:ext cx="1857003" cy="3503687"/>
          </a:xfrm>
          <a:prstGeom prst="rect">
            <a:avLst/>
          </a:prstGeom>
          <a:noFill/>
          <a:ln>
            <a:noFill/>
          </a:ln>
        </p:spPr>
      </p:pic>
      <p:sp>
        <p:nvSpPr>
          <p:cNvPr id="7" name="ZoneTexte 6"/>
          <p:cNvSpPr txBox="1"/>
          <p:nvPr/>
        </p:nvSpPr>
        <p:spPr>
          <a:xfrm>
            <a:off x="2267744" y="1556792"/>
            <a:ext cx="6696744" cy="3416320"/>
          </a:xfrm>
          <a:prstGeom prst="rect">
            <a:avLst/>
          </a:prstGeom>
          <a:noFill/>
        </p:spPr>
        <p:txBody>
          <a:bodyPr wrap="square" rtlCol="0">
            <a:spAutoFit/>
          </a:bodyPr>
          <a:lstStyle/>
          <a:p>
            <a:r>
              <a:rPr lang="en-US" sz="2400" dirty="0">
                <a:solidFill>
                  <a:schemeClr val="bg1"/>
                </a:solidFill>
                <a:latin typeface="Comic Sans MS" panose="030F0702030302020204" pitchFamily="66" charset="0"/>
              </a:rPr>
              <a:t>On Nov. 25, 2016, Fidel Castro </a:t>
            </a:r>
            <a:r>
              <a:rPr lang="en-US" sz="2400" b="1" dirty="0" smtClean="0">
                <a:solidFill>
                  <a:srgbClr val="92D050"/>
                </a:solidFill>
                <a:latin typeface="Comic Sans MS" panose="030F0702030302020204" pitchFamily="66" charset="0"/>
              </a:rPr>
              <a:t>died</a:t>
            </a:r>
            <a:r>
              <a:rPr lang="en-US" sz="2400" dirty="0" smtClean="0">
                <a:solidFill>
                  <a:schemeClr val="bg1"/>
                </a:solidFill>
                <a:latin typeface="Comic Sans MS" panose="030F0702030302020204" pitchFamily="66" charset="0"/>
              </a:rPr>
              <a:t> </a:t>
            </a:r>
            <a:r>
              <a:rPr lang="en-US" sz="2400" dirty="0">
                <a:solidFill>
                  <a:schemeClr val="bg1"/>
                </a:solidFill>
                <a:latin typeface="Comic Sans MS" panose="030F0702030302020204" pitchFamily="66" charset="0"/>
              </a:rPr>
              <a:t>at the age of 90. Castro was the revolutionary communist leader of </a:t>
            </a:r>
            <a:r>
              <a:rPr lang="en-US" sz="2400" dirty="0" smtClean="0">
                <a:solidFill>
                  <a:schemeClr val="bg1"/>
                </a:solidFill>
                <a:latin typeface="Comic Sans MS" panose="030F0702030302020204" pitchFamily="66" charset="0"/>
              </a:rPr>
              <a:t>Cuba for </a:t>
            </a:r>
            <a:r>
              <a:rPr lang="en-US" sz="2400" dirty="0">
                <a:solidFill>
                  <a:schemeClr val="bg1"/>
                </a:solidFill>
                <a:latin typeface="Comic Sans MS" panose="030F0702030302020204" pitchFamily="66" charset="0"/>
              </a:rPr>
              <a:t>almost five </a:t>
            </a:r>
            <a:r>
              <a:rPr lang="en-US" sz="2400" dirty="0" smtClean="0">
                <a:solidFill>
                  <a:schemeClr val="bg1"/>
                </a:solidFill>
                <a:latin typeface="Comic Sans MS" panose="030F0702030302020204" pitchFamily="66" charset="0"/>
              </a:rPr>
              <a:t>decades.  </a:t>
            </a:r>
            <a:r>
              <a:rPr lang="en-US" sz="2400" dirty="0">
                <a:solidFill>
                  <a:schemeClr val="bg1"/>
                </a:solidFill>
                <a:latin typeface="Comic Sans MS" panose="030F0702030302020204" pitchFamily="66" charset="0"/>
              </a:rPr>
              <a:t>During his time in power he </a:t>
            </a:r>
            <a:r>
              <a:rPr lang="en-US" sz="2400" b="1" dirty="0">
                <a:solidFill>
                  <a:srgbClr val="92D050"/>
                </a:solidFill>
                <a:latin typeface="Comic Sans MS" panose="030F0702030302020204" pitchFamily="66" charset="0"/>
              </a:rPr>
              <a:t>helped</a:t>
            </a:r>
            <a:r>
              <a:rPr lang="en-US" sz="2400" dirty="0">
                <a:solidFill>
                  <a:schemeClr val="bg1"/>
                </a:solidFill>
                <a:latin typeface="Comic Sans MS" panose="030F0702030302020204" pitchFamily="66" charset="0"/>
              </a:rPr>
              <a:t> lower illiteracy rates, infant mortality rates, and </a:t>
            </a:r>
            <a:r>
              <a:rPr lang="en-US" sz="2400" b="1" dirty="0">
                <a:solidFill>
                  <a:srgbClr val="92D050"/>
                </a:solidFill>
                <a:latin typeface="Comic Sans MS" panose="030F0702030302020204" pitchFamily="66" charset="0"/>
              </a:rPr>
              <a:t>started</a:t>
            </a:r>
            <a:r>
              <a:rPr lang="en-US" sz="2400" dirty="0">
                <a:solidFill>
                  <a:schemeClr val="bg1"/>
                </a:solidFill>
                <a:latin typeface="Comic Sans MS" panose="030F0702030302020204" pitchFamily="66" charset="0"/>
              </a:rPr>
              <a:t> a national healthcare system. However, he </a:t>
            </a:r>
            <a:r>
              <a:rPr lang="en-US" sz="2400" b="1" dirty="0">
                <a:solidFill>
                  <a:srgbClr val="92D050"/>
                </a:solidFill>
                <a:latin typeface="Comic Sans MS" panose="030F0702030302020204" pitchFamily="66" charset="0"/>
              </a:rPr>
              <a:t>failed</a:t>
            </a:r>
            <a:r>
              <a:rPr lang="en-US" sz="2400" dirty="0">
                <a:solidFill>
                  <a:schemeClr val="bg1"/>
                </a:solidFill>
                <a:latin typeface="Comic Sans MS" panose="030F0702030302020204" pitchFamily="66" charset="0"/>
              </a:rPr>
              <a:t> to bring prosperity and had no tolerance for dissent, jailing </a:t>
            </a:r>
            <a:r>
              <a:rPr lang="en-US" sz="2400" dirty="0" smtClean="0">
                <a:solidFill>
                  <a:schemeClr val="bg1"/>
                </a:solidFill>
                <a:latin typeface="Comic Sans MS" panose="030F0702030302020204" pitchFamily="66" charset="0"/>
              </a:rPr>
              <a:t>thousands of people. </a:t>
            </a:r>
            <a:endParaRPr lang="fr-FR" sz="2400" dirty="0">
              <a:solidFill>
                <a:schemeClr val="bg1"/>
              </a:solidFill>
              <a:latin typeface="Comic Sans MS" panose="030F0702030302020204" pitchFamily="66" charset="0"/>
            </a:endParaRPr>
          </a:p>
        </p:txBody>
      </p:sp>
      <p:sp>
        <p:nvSpPr>
          <p:cNvPr id="10" name="Rectangle 9"/>
          <p:cNvSpPr/>
          <p:nvPr/>
        </p:nvSpPr>
        <p:spPr>
          <a:xfrm>
            <a:off x="4211960" y="3788841"/>
            <a:ext cx="792088" cy="373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2915816" y="3428801"/>
            <a:ext cx="115212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7687244" y="2708920"/>
            <a:ext cx="1008112" cy="3583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6804248" y="1560872"/>
            <a:ext cx="648072" cy="373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5768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A5E5F9"/>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95536" y="2276872"/>
            <a:ext cx="8229600" cy="1143000"/>
          </a:xfrm>
        </p:spPr>
        <p:txBody>
          <a:bodyPr>
            <a:noAutofit/>
          </a:bodyPr>
          <a:lstStyle/>
          <a:p>
            <a:r>
              <a:rPr lang="fr-FR" sz="9600" dirty="0" smtClean="0">
                <a:solidFill>
                  <a:schemeClr val="bg1"/>
                </a:solidFill>
                <a:latin typeface="Comic Sans MS" pitchFamily="66" charset="0"/>
              </a:rPr>
              <a:t>DECEMBER</a:t>
            </a:r>
            <a:endParaRPr lang="fr-FR" sz="9600" dirty="0">
              <a:solidFill>
                <a:schemeClr val="bg1"/>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A5E5F9"/>
        </a:solidFill>
        <a:effectLst/>
      </p:bgPr>
    </p:bg>
    <p:spTree>
      <p:nvGrpSpPr>
        <p:cNvPr id="1" name=""/>
        <p:cNvGrpSpPr/>
        <p:nvPr/>
      </p:nvGrpSpPr>
      <p:grpSpPr>
        <a:xfrm>
          <a:off x="0" y="0"/>
          <a:ext cx="0" cy="0"/>
          <a:chOff x="0" y="0"/>
          <a:chExt cx="0" cy="0"/>
        </a:xfrm>
      </p:grpSpPr>
      <p:pic>
        <p:nvPicPr>
          <p:cNvPr id="3" name="Image 2" descr="Thomas Coville breaks the solo round the world record on Sodebo Ultim"/>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2729865" cy="1820545"/>
          </a:xfrm>
          <a:prstGeom prst="rect">
            <a:avLst/>
          </a:prstGeom>
          <a:noFill/>
          <a:ln>
            <a:noFill/>
          </a:ln>
        </p:spPr>
      </p:pic>
      <p:pic>
        <p:nvPicPr>
          <p:cNvPr id="5" name="Image 4" descr="French skipper Thomas Coville holds up his hands following his arrival in the port of Brest, western France after beating the record in solo non-stop round the world sailing."/>
          <p:cNvPicPr/>
          <p:nvPr/>
        </p:nvPicPr>
        <p:blipFill>
          <a:blip r:embed="rId3">
            <a:extLst>
              <a:ext uri="{28A0092B-C50C-407E-A947-70E740481C1C}">
                <a14:useLocalDpi xmlns:a14="http://schemas.microsoft.com/office/drawing/2010/main" val="0"/>
              </a:ext>
            </a:extLst>
          </a:blip>
          <a:srcRect/>
          <a:stretch>
            <a:fillRect/>
          </a:stretch>
        </p:blipFill>
        <p:spPr bwMode="auto">
          <a:xfrm>
            <a:off x="237420" y="2420888"/>
            <a:ext cx="3046095" cy="1892935"/>
          </a:xfrm>
          <a:prstGeom prst="rect">
            <a:avLst/>
          </a:prstGeom>
          <a:noFill/>
          <a:ln>
            <a:noFill/>
          </a:ln>
        </p:spPr>
      </p:pic>
      <p:sp>
        <p:nvSpPr>
          <p:cNvPr id="6" name="ZoneTexte 5"/>
          <p:cNvSpPr txBox="1"/>
          <p:nvPr/>
        </p:nvSpPr>
        <p:spPr>
          <a:xfrm>
            <a:off x="3707904" y="1484784"/>
            <a:ext cx="5112568" cy="3785652"/>
          </a:xfrm>
          <a:prstGeom prst="rect">
            <a:avLst/>
          </a:prstGeom>
          <a:noFill/>
        </p:spPr>
        <p:txBody>
          <a:bodyPr wrap="square" rtlCol="0">
            <a:spAutoFit/>
          </a:bodyPr>
          <a:lstStyle/>
          <a:p>
            <a:pPr algn="ctr"/>
            <a:r>
              <a:rPr lang="fr-FR" sz="3000" dirty="0" smtClean="0">
                <a:solidFill>
                  <a:schemeClr val="bg1"/>
                </a:solidFill>
                <a:latin typeface="Comic Sans MS" panose="030F0702030302020204" pitchFamily="66" charset="0"/>
              </a:rPr>
              <a:t>On Christmas </a:t>
            </a:r>
            <a:r>
              <a:rPr lang="fr-FR" sz="3000" dirty="0" err="1" smtClean="0">
                <a:solidFill>
                  <a:schemeClr val="bg1"/>
                </a:solidFill>
                <a:latin typeface="Comic Sans MS" panose="030F0702030302020204" pitchFamily="66" charset="0"/>
              </a:rPr>
              <a:t>day</a:t>
            </a:r>
            <a:r>
              <a:rPr lang="fr-FR" sz="3000" dirty="0" smtClean="0">
                <a:solidFill>
                  <a:schemeClr val="bg1"/>
                </a:solidFill>
                <a:latin typeface="Comic Sans MS" panose="030F0702030302020204" pitchFamily="66" charset="0"/>
              </a:rPr>
              <a:t> </a:t>
            </a:r>
          </a:p>
          <a:p>
            <a:r>
              <a:rPr lang="fr-FR" sz="3000" dirty="0" smtClean="0">
                <a:solidFill>
                  <a:schemeClr val="bg1"/>
                </a:solidFill>
                <a:latin typeface="Comic Sans MS" panose="030F0702030302020204" pitchFamily="66" charset="0"/>
              </a:rPr>
              <a:t>The French skipper Thomas </a:t>
            </a:r>
            <a:r>
              <a:rPr lang="fr-FR" sz="3000" dirty="0" err="1" smtClean="0">
                <a:solidFill>
                  <a:schemeClr val="bg1"/>
                </a:solidFill>
                <a:latin typeface="Comic Sans MS" panose="030F0702030302020204" pitchFamily="66" charset="0"/>
              </a:rPr>
              <a:t>Coville</a:t>
            </a:r>
            <a:r>
              <a:rPr lang="fr-FR" sz="3000" dirty="0" smtClean="0">
                <a:solidFill>
                  <a:schemeClr val="bg1"/>
                </a:solidFill>
                <a:latin typeface="Comic Sans MS" panose="030F0702030302020204" pitchFamily="66" charset="0"/>
              </a:rPr>
              <a:t> </a:t>
            </a:r>
            <a:r>
              <a:rPr lang="fr-FR" sz="3000" dirty="0" smtClean="0">
                <a:solidFill>
                  <a:srgbClr val="FF0000"/>
                </a:solidFill>
                <a:latin typeface="Comic Sans MS" panose="030F0702030302020204" pitchFamily="66" charset="0"/>
              </a:rPr>
              <a:t>beat</a:t>
            </a:r>
            <a:r>
              <a:rPr lang="fr-FR" sz="3000" dirty="0" smtClean="0">
                <a:solidFill>
                  <a:schemeClr val="bg1"/>
                </a:solidFill>
                <a:latin typeface="Comic Sans MS" panose="030F0702030302020204" pitchFamily="66" charset="0"/>
              </a:rPr>
              <a:t> the record in solo non-stop round the world </a:t>
            </a:r>
            <a:r>
              <a:rPr lang="fr-FR" sz="3000" dirty="0" err="1" smtClean="0">
                <a:solidFill>
                  <a:schemeClr val="bg1"/>
                </a:solidFill>
                <a:latin typeface="Comic Sans MS" panose="030F0702030302020204" pitchFamily="66" charset="0"/>
              </a:rPr>
              <a:t>sailing</a:t>
            </a:r>
            <a:r>
              <a:rPr lang="fr-FR" sz="3000" dirty="0" smtClean="0">
                <a:solidFill>
                  <a:schemeClr val="bg1"/>
                </a:solidFill>
                <a:latin typeface="Comic Sans MS" panose="030F0702030302020204" pitchFamily="66" charset="0"/>
              </a:rPr>
              <a:t>. He </a:t>
            </a:r>
            <a:r>
              <a:rPr lang="fr-FR" sz="3000" dirty="0" err="1" smtClean="0">
                <a:solidFill>
                  <a:srgbClr val="FF0000"/>
                </a:solidFill>
                <a:latin typeface="Comic Sans MS" panose="030F0702030302020204" pitchFamily="66" charset="0"/>
              </a:rPr>
              <a:t>ended</a:t>
            </a:r>
            <a:r>
              <a:rPr lang="fr-FR" sz="3000" dirty="0" smtClean="0">
                <a:solidFill>
                  <a:schemeClr val="bg1"/>
                </a:solidFill>
                <a:latin typeface="Comic Sans MS" panose="030F0702030302020204" pitchFamily="66" charset="0"/>
              </a:rPr>
              <a:t> in </a:t>
            </a:r>
            <a:r>
              <a:rPr lang="fr-FR" sz="3000" dirty="0" err="1" smtClean="0">
                <a:solidFill>
                  <a:schemeClr val="bg1"/>
                </a:solidFill>
                <a:latin typeface="Comic Sans MS" panose="030F0702030302020204" pitchFamily="66" charset="0"/>
              </a:rPr>
              <a:t>just</a:t>
            </a:r>
            <a:r>
              <a:rPr lang="fr-FR" sz="3000" dirty="0" smtClean="0">
                <a:solidFill>
                  <a:schemeClr val="bg1"/>
                </a:solidFill>
                <a:latin typeface="Comic Sans MS" panose="030F0702030302020204" pitchFamily="66" charset="0"/>
              </a:rPr>
              <a:t> 49 </a:t>
            </a:r>
            <a:r>
              <a:rPr lang="fr-FR" sz="3000" dirty="0" err="1" smtClean="0">
                <a:solidFill>
                  <a:schemeClr val="bg1"/>
                </a:solidFill>
                <a:latin typeface="Comic Sans MS" panose="030F0702030302020204" pitchFamily="66" charset="0"/>
              </a:rPr>
              <a:t>days</a:t>
            </a:r>
            <a:r>
              <a:rPr lang="fr-FR" sz="3000" dirty="0" smtClean="0">
                <a:solidFill>
                  <a:schemeClr val="bg1"/>
                </a:solidFill>
                <a:latin typeface="Comic Sans MS" panose="030F0702030302020204" pitchFamily="66" charset="0"/>
              </a:rPr>
              <a:t> 3 </a:t>
            </a:r>
            <a:r>
              <a:rPr lang="fr-FR" sz="3000" dirty="0" err="1" smtClean="0">
                <a:solidFill>
                  <a:schemeClr val="bg1"/>
                </a:solidFill>
                <a:latin typeface="Comic Sans MS" panose="030F0702030302020204" pitchFamily="66" charset="0"/>
              </a:rPr>
              <a:t>hours</a:t>
            </a:r>
            <a:r>
              <a:rPr lang="fr-FR" sz="3000" dirty="0" smtClean="0">
                <a:solidFill>
                  <a:schemeClr val="bg1"/>
                </a:solidFill>
                <a:latin typeface="Comic Sans MS" panose="030F0702030302020204" pitchFamily="66" charset="0"/>
              </a:rPr>
              <a:t> 7 min. 38 sec.</a:t>
            </a:r>
          </a:p>
          <a:p>
            <a:r>
              <a:rPr lang="fr-FR" sz="3000" dirty="0" err="1" smtClean="0">
                <a:solidFill>
                  <a:schemeClr val="bg1"/>
                </a:solidFill>
                <a:latin typeface="Comic Sans MS" panose="030F0702030302020204" pitchFamily="66" charset="0"/>
              </a:rPr>
              <a:t>Well-done</a:t>
            </a:r>
            <a:r>
              <a:rPr lang="fr-FR" sz="3000" dirty="0" smtClean="0">
                <a:solidFill>
                  <a:schemeClr val="bg1"/>
                </a:solidFill>
                <a:latin typeface="Comic Sans MS" panose="030F0702030302020204" pitchFamily="66" charset="0"/>
              </a:rPr>
              <a:t> Thomas !!</a:t>
            </a:r>
            <a:endParaRPr lang="fr-FR" sz="3000" dirty="0">
              <a:solidFill>
                <a:schemeClr val="bg1"/>
              </a:solidFill>
              <a:latin typeface="Comic Sans MS" panose="030F0702030302020204" pitchFamily="66" charset="0"/>
            </a:endParaRPr>
          </a:p>
        </p:txBody>
      </p:sp>
      <p:sp>
        <p:nvSpPr>
          <p:cNvPr id="7" name="Rectangle 6"/>
          <p:cNvSpPr/>
          <p:nvPr/>
        </p:nvSpPr>
        <p:spPr>
          <a:xfrm>
            <a:off x="5076056" y="2492896"/>
            <a:ext cx="828092" cy="3583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6804248" y="3377610"/>
            <a:ext cx="1080120" cy="3583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descr="http://www.sealaunay.com/diary/wp-content/uploads/TCovillearrival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83" y="4797152"/>
            <a:ext cx="2530167" cy="1636519"/>
          </a:xfrm>
          <a:prstGeom prst="rect">
            <a:avLst/>
          </a:prstGeom>
          <a:noFill/>
          <a:ln>
            <a:noFill/>
          </a:ln>
        </p:spPr>
      </p:pic>
      <p:pic>
        <p:nvPicPr>
          <p:cNvPr id="10" name="il_fi" descr="Afficher l'image d'origin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0352" y="5517877"/>
            <a:ext cx="880110" cy="918845"/>
          </a:xfrm>
          <a:prstGeom prst="rect">
            <a:avLst/>
          </a:prstGeom>
          <a:noFill/>
          <a:ln>
            <a:noFill/>
          </a:ln>
        </p:spPr>
      </p:pic>
    </p:spTree>
    <p:extLst>
      <p:ext uri="{BB962C8B-B14F-4D97-AF65-F5344CB8AC3E}">
        <p14:creationId xmlns:p14="http://schemas.microsoft.com/office/powerpoint/2010/main" val="211428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B1FDB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9716" y="-99392"/>
            <a:ext cx="9036496" cy="1872209"/>
          </a:xfrm>
        </p:spPr>
        <p:txBody>
          <a:bodyPr>
            <a:normAutofit fontScale="90000"/>
          </a:bodyPr>
          <a:lstStyle/>
          <a:p>
            <a:pPr algn="l"/>
            <a:r>
              <a:rPr lang="en-GB" dirty="0" smtClean="0">
                <a:solidFill>
                  <a:schemeClr val="bg1"/>
                </a:solidFill>
                <a:effectLst/>
                <a:latin typeface="Comic Sans MS" panose="030F0702030302020204" pitchFamily="66" charset="0"/>
              </a:rPr>
              <a:t/>
            </a:r>
            <a:br>
              <a:rPr lang="en-GB" dirty="0" smtClean="0">
                <a:solidFill>
                  <a:schemeClr val="bg1"/>
                </a:solidFill>
                <a:effectLst/>
                <a:latin typeface="Comic Sans MS" panose="030F0702030302020204" pitchFamily="66" charset="0"/>
              </a:rPr>
            </a:br>
            <a:r>
              <a:rPr lang="en-GB" dirty="0">
                <a:solidFill>
                  <a:schemeClr val="bg1"/>
                </a:solidFill>
                <a:effectLst/>
                <a:latin typeface="Comic Sans MS" panose="030F0702030302020204" pitchFamily="66" charset="0"/>
              </a:rPr>
              <a:t/>
            </a:r>
            <a:br>
              <a:rPr lang="en-GB" dirty="0">
                <a:solidFill>
                  <a:schemeClr val="bg1"/>
                </a:solidFill>
                <a:effectLst/>
                <a:latin typeface="Comic Sans MS" panose="030F0702030302020204" pitchFamily="66" charset="0"/>
              </a:rPr>
            </a:br>
            <a:r>
              <a:rPr lang="en-GB" dirty="0" smtClean="0">
                <a:solidFill>
                  <a:schemeClr val="bg1"/>
                </a:solidFill>
                <a:effectLst/>
                <a:latin typeface="Comic Sans MS" panose="030F0702030302020204" pitchFamily="66" charset="0"/>
              </a:rPr>
              <a:t>Confetti </a:t>
            </a:r>
            <a:r>
              <a:rPr lang="en-GB" dirty="0" smtClean="0">
                <a:solidFill>
                  <a:srgbClr val="FF0000"/>
                </a:solidFill>
                <a:effectLst/>
                <a:latin typeface="Comic Sans MS" panose="030F0702030302020204" pitchFamily="66" charset="0"/>
              </a:rPr>
              <a:t>fell</a:t>
            </a:r>
            <a:r>
              <a:rPr lang="en-GB" dirty="0" smtClean="0">
                <a:solidFill>
                  <a:schemeClr val="bg1"/>
                </a:solidFill>
                <a:effectLst/>
                <a:latin typeface="Comic Sans MS" panose="030F0702030302020204" pitchFamily="66" charset="0"/>
              </a:rPr>
              <a:t>, fireworks </a:t>
            </a:r>
            <a:r>
              <a:rPr lang="en-GB" dirty="0" smtClean="0">
                <a:solidFill>
                  <a:srgbClr val="FF0000"/>
                </a:solidFill>
                <a:effectLst/>
                <a:latin typeface="Comic Sans MS" panose="030F0702030302020204" pitchFamily="66" charset="0"/>
              </a:rPr>
              <a:t>went off </a:t>
            </a:r>
            <a:r>
              <a:rPr lang="en-GB" dirty="0" smtClean="0">
                <a:solidFill>
                  <a:schemeClr val="bg1"/>
                </a:solidFill>
                <a:effectLst/>
                <a:latin typeface="Comic Sans MS" panose="030F0702030302020204" pitchFamily="66" charset="0"/>
              </a:rPr>
              <a:t>, a lot of people </a:t>
            </a:r>
            <a:r>
              <a:rPr lang="en-GB" dirty="0" smtClean="0">
                <a:solidFill>
                  <a:srgbClr val="FF0000"/>
                </a:solidFill>
                <a:effectLst/>
                <a:latin typeface="Comic Sans MS" panose="030F0702030302020204" pitchFamily="66" charset="0"/>
              </a:rPr>
              <a:t>gathered</a:t>
            </a:r>
            <a:r>
              <a:rPr lang="en-GB" dirty="0" smtClean="0">
                <a:solidFill>
                  <a:schemeClr val="bg1"/>
                </a:solidFill>
                <a:effectLst/>
                <a:latin typeface="Comic Sans MS" panose="030F0702030302020204" pitchFamily="66" charset="0"/>
              </a:rPr>
              <a:t> in New York City and in London for </a:t>
            </a:r>
            <a:r>
              <a:rPr lang="en-US" dirty="0" smtClean="0">
                <a:solidFill>
                  <a:schemeClr val="bg1"/>
                </a:solidFill>
                <a:effectLst/>
                <a:latin typeface="Comic Sans MS" panose="030F0702030302020204" pitchFamily="66" charset="0"/>
              </a:rPr>
              <a:t>New Year’s Eve   </a:t>
            </a:r>
            <a:r>
              <a:rPr lang="fr-FR" dirty="0">
                <a:solidFill>
                  <a:schemeClr val="bg1"/>
                </a:solidFill>
                <a:effectLst/>
                <a:latin typeface="Comic Sans MS" panose="030F0702030302020204" pitchFamily="66" charset="0"/>
              </a:rPr>
              <a:t/>
            </a:r>
            <a:br>
              <a:rPr lang="fr-FR" dirty="0">
                <a:solidFill>
                  <a:schemeClr val="bg1"/>
                </a:solidFill>
                <a:effectLst/>
                <a:latin typeface="Comic Sans MS" panose="030F0702030302020204" pitchFamily="66" charset="0"/>
              </a:rPr>
            </a:br>
            <a:endParaRPr lang="fr-FR" dirty="0">
              <a:solidFill>
                <a:schemeClr val="bg1"/>
              </a:solidFill>
              <a:latin typeface="Comic Sans MS" panose="030F0702030302020204" pitchFamily="66" charset="0"/>
            </a:endParaRPr>
          </a:p>
        </p:txBody>
      </p:sp>
      <p:sp>
        <p:nvSpPr>
          <p:cNvPr id="5" name="Rectangle 4"/>
          <p:cNvSpPr/>
          <p:nvPr/>
        </p:nvSpPr>
        <p:spPr>
          <a:xfrm>
            <a:off x="2123728" y="259781"/>
            <a:ext cx="792088" cy="5447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5593064" y="187358"/>
            <a:ext cx="2109230" cy="616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3131840" y="843760"/>
            <a:ext cx="208669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Confetti falls as the clock strikes midnight during New Year celebrations in Times Square in New York, January 1, 201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207" y="2021607"/>
            <a:ext cx="3249295" cy="2162175"/>
          </a:xfrm>
          <a:prstGeom prst="rect">
            <a:avLst/>
          </a:prstGeom>
          <a:noFill/>
          <a:ln>
            <a:noFill/>
          </a:ln>
        </p:spPr>
      </p:pic>
      <p:pic>
        <p:nvPicPr>
          <p:cNvPr id="9" name="Image 8" descr="http://i2.mirror.co.uk/incoming/article9544958.ece/ALTERNATES/s1227b/People-embrace-during-New-Years-Eve-Times-Square-20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620791"/>
            <a:ext cx="3143885" cy="2095500"/>
          </a:xfrm>
          <a:prstGeom prst="rect">
            <a:avLst/>
          </a:prstGeom>
          <a:noFill/>
          <a:ln>
            <a:noFill/>
          </a:ln>
        </p:spPr>
      </p:pic>
      <p:pic>
        <p:nvPicPr>
          <p:cNvPr id="10" name="Image 9" descr="London New Year Cruise"/>
          <p:cNvPicPr/>
          <p:nvPr/>
        </p:nvPicPr>
        <p:blipFill>
          <a:blip r:embed="rId4">
            <a:extLst>
              <a:ext uri="{28A0092B-C50C-407E-A947-70E740481C1C}">
                <a14:useLocalDpi xmlns:a14="http://schemas.microsoft.com/office/drawing/2010/main" val="0"/>
              </a:ext>
            </a:extLst>
          </a:blip>
          <a:srcRect/>
          <a:stretch>
            <a:fillRect/>
          </a:stretch>
        </p:blipFill>
        <p:spPr bwMode="auto">
          <a:xfrm>
            <a:off x="4349499" y="1988840"/>
            <a:ext cx="3352795" cy="2018159"/>
          </a:xfrm>
          <a:prstGeom prst="rect">
            <a:avLst/>
          </a:prstGeom>
          <a:noFill/>
          <a:ln>
            <a:noFill/>
          </a:ln>
        </p:spPr>
      </p:pic>
      <p:pic>
        <p:nvPicPr>
          <p:cNvPr id="11" name="Image 10" descr="http://www.londonpartyboats.co.uk/content/2017%20Web.jpg"/>
          <p:cNvPicPr/>
          <p:nvPr/>
        </p:nvPicPr>
        <p:blipFill>
          <a:blip r:embed="rId5">
            <a:extLst>
              <a:ext uri="{28A0092B-C50C-407E-A947-70E740481C1C}">
                <a14:useLocalDpi xmlns:a14="http://schemas.microsoft.com/office/drawing/2010/main" val="0"/>
              </a:ext>
            </a:extLst>
          </a:blip>
          <a:srcRect/>
          <a:stretch>
            <a:fillRect/>
          </a:stretch>
        </p:blipFill>
        <p:spPr bwMode="auto">
          <a:xfrm>
            <a:off x="4384523" y="4240535"/>
            <a:ext cx="3785235" cy="2447925"/>
          </a:xfrm>
          <a:prstGeom prst="rect">
            <a:avLst/>
          </a:prstGeom>
          <a:noFill/>
          <a:ln>
            <a:noFill/>
          </a:ln>
        </p:spPr>
      </p:pic>
    </p:spTree>
    <p:extLst>
      <p:ext uri="{BB962C8B-B14F-4D97-AF65-F5344CB8AC3E}">
        <p14:creationId xmlns:p14="http://schemas.microsoft.com/office/powerpoint/2010/main" val="348857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2E49C"/>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914400" y="44624"/>
            <a:ext cx="8229600" cy="6264696"/>
          </a:xfrm>
        </p:spPr>
        <p:txBody>
          <a:bodyPr>
            <a:noAutofit/>
          </a:bodyPr>
          <a:lstStyle/>
          <a:p>
            <a:r>
              <a:rPr lang="en-US" sz="2800" dirty="0" smtClean="0">
                <a:solidFill>
                  <a:schemeClr val="bg1"/>
                </a:solidFill>
                <a:effectLst/>
              </a:rPr>
              <a:t/>
            </a:r>
            <a:br>
              <a:rPr lang="en-US" sz="2800" dirty="0" smtClean="0">
                <a:solidFill>
                  <a:schemeClr val="bg1"/>
                </a:solidFill>
                <a:effectLst/>
              </a:rPr>
            </a:br>
            <a:r>
              <a:rPr lang="en-US" sz="2800" dirty="0">
                <a:solidFill>
                  <a:schemeClr val="bg1"/>
                </a:solidFill>
                <a:effectLst/>
              </a:rPr>
              <a:t/>
            </a:r>
            <a:br>
              <a:rPr lang="en-US" sz="2800" dirty="0">
                <a:solidFill>
                  <a:schemeClr val="bg1"/>
                </a:solidFill>
                <a:effectLst/>
              </a:rPr>
            </a:br>
            <a:r>
              <a:rPr lang="en-US" sz="2800" dirty="0" smtClean="0">
                <a:solidFill>
                  <a:schemeClr val="bg1"/>
                </a:solidFill>
                <a:effectLst/>
              </a:rPr>
              <a:t/>
            </a:r>
            <a:br>
              <a:rPr lang="en-US" sz="2800" dirty="0" smtClean="0">
                <a:solidFill>
                  <a:schemeClr val="bg1"/>
                </a:solidFill>
                <a:effectLst/>
              </a:rPr>
            </a:br>
            <a:r>
              <a:rPr lang="en-US" sz="2800" dirty="0">
                <a:solidFill>
                  <a:schemeClr val="bg1"/>
                </a:solidFill>
                <a:effectLst/>
              </a:rPr>
              <a:t/>
            </a:r>
            <a:br>
              <a:rPr lang="en-US" sz="2800" dirty="0">
                <a:solidFill>
                  <a:schemeClr val="bg1"/>
                </a:solidFill>
                <a:effectLst/>
              </a:rPr>
            </a:br>
            <a:r>
              <a:rPr lang="en-US" sz="2800" dirty="0" smtClean="0">
                <a:solidFill>
                  <a:schemeClr val="bg1"/>
                </a:solidFill>
                <a:effectLst/>
              </a:rPr>
              <a:t/>
            </a:r>
            <a:br>
              <a:rPr lang="en-US" sz="2800" dirty="0" smtClean="0">
                <a:solidFill>
                  <a:schemeClr val="bg1"/>
                </a:solidFill>
                <a:effectLst/>
              </a:rPr>
            </a:br>
            <a:r>
              <a:rPr lang="en-US" sz="2800" dirty="0">
                <a:solidFill>
                  <a:schemeClr val="bg1"/>
                </a:solidFill>
                <a:effectLst/>
              </a:rPr>
              <a:t> </a:t>
            </a:r>
            <a:r>
              <a:rPr lang="en-US" sz="2800" dirty="0" smtClean="0">
                <a:solidFill>
                  <a:schemeClr val="bg1"/>
                </a:solidFill>
                <a:effectLst/>
              </a:rPr>
              <a:t>  </a:t>
            </a:r>
            <a:endParaRPr lang="fr-FR" sz="2800" dirty="0">
              <a:solidFill>
                <a:schemeClr val="bg1"/>
              </a:solidFill>
              <a:latin typeface="Comic Sans MS" pitchFamily="66" charset="0"/>
            </a:endParaRPr>
          </a:p>
        </p:txBody>
      </p:sp>
      <p:pic>
        <p:nvPicPr>
          <p:cNvPr id="4" name="Image 3" descr="http://www.lavocedinomas.org/site/wp-content/uploads/2013/01/David-Bowie-Coloured-Painting.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623490"/>
            <a:ext cx="2108200" cy="2725420"/>
          </a:xfrm>
          <a:prstGeom prst="rect">
            <a:avLst/>
          </a:prstGeom>
          <a:noFill/>
          <a:ln>
            <a:noFill/>
          </a:ln>
        </p:spPr>
      </p:pic>
      <p:sp>
        <p:nvSpPr>
          <p:cNvPr id="5" name="Rectangle 4"/>
          <p:cNvSpPr/>
          <p:nvPr/>
        </p:nvSpPr>
        <p:spPr>
          <a:xfrm>
            <a:off x="3635896" y="980728"/>
            <a:ext cx="5184576" cy="2185214"/>
          </a:xfrm>
          <a:prstGeom prst="rect">
            <a:avLst/>
          </a:prstGeom>
        </p:spPr>
        <p:txBody>
          <a:bodyPr wrap="square">
            <a:spAutoFit/>
          </a:bodyPr>
          <a:lstStyle/>
          <a:p>
            <a:r>
              <a:rPr lang="en-US" sz="2800" dirty="0">
                <a:solidFill>
                  <a:schemeClr val="bg1"/>
                </a:solidFill>
                <a:latin typeface="Comic Sans MS" panose="030F0702030302020204" pitchFamily="66" charset="0"/>
              </a:rPr>
              <a:t>David Bowie, the famous rock </a:t>
            </a:r>
            <a:r>
              <a:rPr lang="en-US" sz="2800" dirty="0" smtClean="0">
                <a:solidFill>
                  <a:schemeClr val="bg1"/>
                </a:solidFill>
                <a:latin typeface="Comic Sans MS" panose="030F0702030302020204" pitchFamily="66" charset="0"/>
              </a:rPr>
              <a:t>star </a:t>
            </a:r>
            <a:r>
              <a:rPr lang="en-US" sz="2800" dirty="0">
                <a:solidFill>
                  <a:srgbClr val="FF0000"/>
                </a:solidFill>
                <a:latin typeface="Comic Sans MS" panose="030F0702030302020204" pitchFamily="66" charset="0"/>
              </a:rPr>
              <a:t>died</a:t>
            </a:r>
            <a:r>
              <a:rPr lang="en-US" sz="2800" dirty="0">
                <a:solidFill>
                  <a:schemeClr val="bg1"/>
                </a:solidFill>
                <a:latin typeface="Comic Sans MS" panose="030F0702030302020204" pitchFamily="66" charset="0"/>
              </a:rPr>
              <a:t> from cancer in New York </a:t>
            </a:r>
            <a:r>
              <a:rPr lang="en-US" sz="2800" dirty="0" smtClean="0">
                <a:solidFill>
                  <a:schemeClr val="bg1"/>
                </a:solidFill>
                <a:latin typeface="Comic Sans MS" panose="030F0702030302020204" pitchFamily="66" charset="0"/>
              </a:rPr>
              <a:t>City on </a:t>
            </a:r>
            <a:r>
              <a:rPr lang="en-US" sz="2800" dirty="0">
                <a:solidFill>
                  <a:schemeClr val="bg1"/>
                </a:solidFill>
                <a:latin typeface="Comic Sans MS" panose="030F0702030302020204" pitchFamily="66" charset="0"/>
              </a:rPr>
              <a:t>January 10</a:t>
            </a:r>
            <a:r>
              <a:rPr lang="en-US" sz="2800" baseline="30000" dirty="0">
                <a:solidFill>
                  <a:schemeClr val="bg1"/>
                </a:solidFill>
                <a:latin typeface="Comic Sans MS" panose="030F0702030302020204" pitchFamily="66" charset="0"/>
              </a:rPr>
              <a:t>th</a:t>
            </a:r>
            <a:r>
              <a:rPr lang="en-US" sz="2800" dirty="0">
                <a:solidFill>
                  <a:schemeClr val="bg1"/>
                </a:solidFill>
                <a:latin typeface="Comic Sans MS" panose="030F0702030302020204" pitchFamily="66" charset="0"/>
              </a:rPr>
              <a:t>. </a:t>
            </a:r>
            <a:endParaRPr lang="en-US" sz="2800" dirty="0" smtClean="0">
              <a:solidFill>
                <a:schemeClr val="bg1"/>
              </a:solidFill>
              <a:latin typeface="Comic Sans MS" panose="030F0702030302020204" pitchFamily="66" charset="0"/>
            </a:endParaRPr>
          </a:p>
          <a:p>
            <a:r>
              <a:rPr lang="en-US" sz="2800" dirty="0" smtClean="0">
                <a:solidFill>
                  <a:schemeClr val="bg1"/>
                </a:solidFill>
                <a:latin typeface="Comic Sans MS" panose="030F0702030302020204" pitchFamily="66" charset="0"/>
              </a:rPr>
              <a:t>He </a:t>
            </a:r>
            <a:r>
              <a:rPr lang="en-US" sz="2800" dirty="0">
                <a:solidFill>
                  <a:schemeClr val="bg1"/>
                </a:solidFill>
                <a:latin typeface="Comic Sans MS" panose="030F0702030302020204" pitchFamily="66" charset="0"/>
              </a:rPr>
              <a:t>was 69</a:t>
            </a:r>
            <a:r>
              <a:rPr lang="en-US" sz="2400" dirty="0">
                <a:solidFill>
                  <a:schemeClr val="bg1"/>
                </a:solidFill>
                <a:latin typeface="Comic Sans MS" panose="030F0702030302020204" pitchFamily="66" charset="0"/>
              </a:rPr>
              <a:t>. </a:t>
            </a:r>
            <a:r>
              <a:rPr lang="fr-FR" sz="2400" dirty="0">
                <a:solidFill>
                  <a:schemeClr val="bg1"/>
                </a:solidFill>
                <a:latin typeface="Comic Sans MS" panose="030F0702030302020204" pitchFamily="66" charset="0"/>
              </a:rPr>
              <a:t>     </a:t>
            </a:r>
            <a:r>
              <a:rPr lang="fr-FR" sz="2400" dirty="0">
                <a:latin typeface="Comic Sans MS" panose="030F0702030302020204" pitchFamily="66" charset="0"/>
              </a:rPr>
              <a:t/>
            </a:r>
            <a:br>
              <a:rPr lang="fr-FR" sz="2400" dirty="0">
                <a:latin typeface="Comic Sans MS" panose="030F0702030302020204" pitchFamily="66" charset="0"/>
              </a:rPr>
            </a:br>
            <a:endParaRPr lang="fr-FR" sz="2400" dirty="0">
              <a:latin typeface="Comic Sans MS" panose="030F0702030302020204" pitchFamily="66" charset="0"/>
            </a:endParaRPr>
          </a:p>
        </p:txBody>
      </p:sp>
      <p:pic>
        <p:nvPicPr>
          <p:cNvPr id="1026" name="Picture 2" descr="Alan Rickman dans &quot;Harry Potter et la Coupe de feu&quot;, de Mike Newell e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1299" y="4221088"/>
            <a:ext cx="3088081" cy="1728192"/>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683568" y="4509120"/>
            <a:ext cx="4104456" cy="1384995"/>
          </a:xfrm>
          <a:prstGeom prst="rect">
            <a:avLst/>
          </a:prstGeom>
          <a:noFill/>
        </p:spPr>
        <p:txBody>
          <a:bodyPr wrap="square" rtlCol="0">
            <a:spAutoFit/>
          </a:bodyPr>
          <a:lstStyle/>
          <a:p>
            <a:r>
              <a:rPr lang="fr-FR" sz="2800" dirty="0" smtClean="0">
                <a:solidFill>
                  <a:schemeClr val="bg1"/>
                </a:solidFill>
                <a:latin typeface="Comic Sans MS" panose="030F0702030302020204" pitchFamily="66" charset="0"/>
              </a:rPr>
              <a:t>Alan </a:t>
            </a:r>
            <a:r>
              <a:rPr lang="fr-FR" sz="2800" dirty="0" err="1" smtClean="0">
                <a:solidFill>
                  <a:schemeClr val="bg1"/>
                </a:solidFill>
                <a:latin typeface="Comic Sans MS" panose="030F0702030302020204" pitchFamily="66" charset="0"/>
              </a:rPr>
              <a:t>Rickman</a:t>
            </a:r>
            <a:r>
              <a:rPr lang="fr-FR" sz="2800" dirty="0" smtClean="0">
                <a:solidFill>
                  <a:schemeClr val="bg1"/>
                </a:solidFill>
                <a:latin typeface="Comic Sans MS" panose="030F0702030302020204" pitchFamily="66" charset="0"/>
              </a:rPr>
              <a:t> </a:t>
            </a:r>
            <a:r>
              <a:rPr lang="fr-FR" sz="2800" dirty="0" err="1" smtClean="0">
                <a:solidFill>
                  <a:srgbClr val="FF0000"/>
                </a:solidFill>
                <a:latin typeface="Comic Sans MS" panose="030F0702030302020204" pitchFamily="66" charset="0"/>
              </a:rPr>
              <a:t>followed</a:t>
            </a:r>
            <a:r>
              <a:rPr lang="fr-FR" sz="2800" dirty="0" smtClean="0">
                <a:solidFill>
                  <a:schemeClr val="bg1"/>
                </a:solidFill>
                <a:latin typeface="Comic Sans MS" panose="030F0702030302020204" pitchFamily="66" charset="0"/>
              </a:rPr>
              <a:t> </a:t>
            </a:r>
            <a:r>
              <a:rPr lang="fr-FR" sz="2800" dirty="0" err="1" smtClean="0">
                <a:solidFill>
                  <a:schemeClr val="bg1"/>
                </a:solidFill>
                <a:latin typeface="Comic Sans MS" panose="030F0702030302020204" pitchFamily="66" charset="0"/>
              </a:rPr>
              <a:t>him</a:t>
            </a:r>
            <a:r>
              <a:rPr lang="fr-FR" sz="2800" dirty="0" smtClean="0">
                <a:solidFill>
                  <a:schemeClr val="bg1"/>
                </a:solidFill>
                <a:latin typeface="Comic Sans MS" panose="030F0702030302020204" pitchFamily="66" charset="0"/>
              </a:rPr>
              <a:t> on </a:t>
            </a:r>
            <a:r>
              <a:rPr lang="fr-FR" sz="2800" dirty="0" err="1" smtClean="0">
                <a:solidFill>
                  <a:schemeClr val="bg1"/>
                </a:solidFill>
                <a:latin typeface="Comic Sans MS" panose="030F0702030302020204" pitchFamily="66" charset="0"/>
              </a:rPr>
              <a:t>January</a:t>
            </a:r>
            <a:r>
              <a:rPr lang="fr-FR" sz="2800" dirty="0" smtClean="0">
                <a:solidFill>
                  <a:schemeClr val="bg1"/>
                </a:solidFill>
                <a:latin typeface="Comic Sans MS" panose="030F0702030302020204" pitchFamily="66" charset="0"/>
              </a:rPr>
              <a:t> 14th, 2016.</a:t>
            </a:r>
            <a:endParaRPr lang="fr-FR" sz="2800" dirty="0">
              <a:solidFill>
                <a:schemeClr val="bg1"/>
              </a:solidFill>
              <a:latin typeface="Comic Sans MS" panose="030F0702030302020204" pitchFamily="66" charset="0"/>
            </a:endParaRPr>
          </a:p>
        </p:txBody>
      </p:sp>
      <p:sp>
        <p:nvSpPr>
          <p:cNvPr id="7" name="Rectangle 6"/>
          <p:cNvSpPr/>
          <p:nvPr/>
        </p:nvSpPr>
        <p:spPr>
          <a:xfrm>
            <a:off x="2987824" y="4509120"/>
            <a:ext cx="152171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4447084" y="1436068"/>
            <a:ext cx="86409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5396302" y="5982627"/>
            <a:ext cx="3498073" cy="400110"/>
          </a:xfrm>
          <a:prstGeom prst="rect">
            <a:avLst/>
          </a:prstGeom>
          <a:noFill/>
        </p:spPr>
        <p:txBody>
          <a:bodyPr wrap="none" rtlCol="0">
            <a:spAutoFit/>
          </a:bodyPr>
          <a:lstStyle/>
          <a:p>
            <a:r>
              <a:rPr lang="fr-FR" sz="1000" b="1" dirty="0" smtClean="0">
                <a:solidFill>
                  <a:schemeClr val="bg1"/>
                </a:solidFill>
                <a:latin typeface="Comic Sans MS" panose="030F0702030302020204" pitchFamily="66" charset="0"/>
              </a:rPr>
              <a:t>Alan </a:t>
            </a:r>
            <a:r>
              <a:rPr lang="fr-FR" sz="1000" b="1" dirty="0" err="1" smtClean="0">
                <a:solidFill>
                  <a:schemeClr val="bg1"/>
                </a:solidFill>
                <a:latin typeface="Comic Sans MS" panose="030F0702030302020204" pitchFamily="66" charset="0"/>
              </a:rPr>
              <a:t>Rickman</a:t>
            </a:r>
            <a:r>
              <a:rPr lang="fr-FR" sz="1000" b="1" dirty="0" smtClean="0">
                <a:solidFill>
                  <a:schemeClr val="bg1"/>
                </a:solidFill>
                <a:latin typeface="Comic Sans MS" panose="030F0702030302020204" pitchFamily="66" charset="0"/>
              </a:rPr>
              <a:t> in Harry Potter and the Goblet of </a:t>
            </a:r>
            <a:r>
              <a:rPr lang="fr-FR" sz="1000" b="1" dirty="0" err="1" smtClean="0">
                <a:solidFill>
                  <a:schemeClr val="bg1"/>
                </a:solidFill>
                <a:latin typeface="Comic Sans MS" panose="030F0702030302020204" pitchFamily="66" charset="0"/>
              </a:rPr>
              <a:t>Fire</a:t>
            </a:r>
            <a:endParaRPr lang="fr-FR" sz="1000" b="1" dirty="0" smtClean="0">
              <a:solidFill>
                <a:schemeClr val="bg1"/>
              </a:solidFill>
              <a:latin typeface="Comic Sans MS" panose="030F0702030302020204" pitchFamily="66" charset="0"/>
            </a:endParaRPr>
          </a:p>
          <a:p>
            <a:r>
              <a:rPr lang="fr-FR" sz="1000" b="1" dirty="0" smtClean="0">
                <a:solidFill>
                  <a:schemeClr val="bg1"/>
                </a:solidFill>
                <a:latin typeface="Comic Sans MS" panose="030F0702030302020204" pitchFamily="66" charset="0"/>
              </a:rPr>
              <a:t>                          2005</a:t>
            </a:r>
            <a:endParaRPr lang="fr-FR" sz="1000"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6072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7956"/>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67544" y="2852936"/>
            <a:ext cx="8229600" cy="1156990"/>
          </a:xfrm>
        </p:spPr>
        <p:txBody>
          <a:bodyPr>
            <a:noAutofit/>
          </a:bodyPr>
          <a:lstStyle/>
          <a:p>
            <a:r>
              <a:rPr lang="fr-FR" sz="9600" dirty="0" smtClean="0">
                <a:solidFill>
                  <a:schemeClr val="bg1"/>
                </a:solidFill>
                <a:latin typeface="Comic Sans MS" pitchFamily="66" charset="0"/>
              </a:rPr>
              <a:t>FEBRUARY</a:t>
            </a:r>
            <a:endParaRPr lang="fr-FR" sz="9600" dirty="0"/>
          </a:p>
        </p:txBody>
      </p:sp>
    </p:spTree>
    <p:extLst>
      <p:ext uri="{BB962C8B-B14F-4D97-AF65-F5344CB8AC3E}">
        <p14:creationId xmlns:p14="http://schemas.microsoft.com/office/powerpoint/2010/main" val="839176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7956"/>
        </a:solidFill>
        <a:effectLst/>
      </p:bgPr>
    </p:bg>
    <p:spTree>
      <p:nvGrpSpPr>
        <p:cNvPr id="1" name=""/>
        <p:cNvGrpSpPr/>
        <p:nvPr/>
      </p:nvGrpSpPr>
      <p:grpSpPr>
        <a:xfrm>
          <a:off x="0" y="0"/>
          <a:ext cx="0" cy="0"/>
          <a:chOff x="0" y="0"/>
          <a:chExt cx="0" cy="0"/>
        </a:xfrm>
      </p:grpSpPr>
      <p:pic>
        <p:nvPicPr>
          <p:cNvPr id="3" name="il_fi" descr="Afficher l'image d'origin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4781550" cy="2684780"/>
          </a:xfrm>
          <a:prstGeom prst="rect">
            <a:avLst/>
          </a:prstGeom>
          <a:noFill/>
          <a:ln>
            <a:noFill/>
          </a:ln>
        </p:spPr>
      </p:pic>
      <p:pic>
        <p:nvPicPr>
          <p:cNvPr id="4" name="il_fi" descr="Afficher l'image d'origine"/>
          <p:cNvPicPr/>
          <p:nvPr/>
        </p:nvPicPr>
        <p:blipFill>
          <a:blip r:embed="rId3">
            <a:extLst>
              <a:ext uri="{28A0092B-C50C-407E-A947-70E740481C1C}">
                <a14:useLocalDpi xmlns:a14="http://schemas.microsoft.com/office/drawing/2010/main" val="0"/>
              </a:ext>
            </a:extLst>
          </a:blip>
          <a:srcRect/>
          <a:stretch>
            <a:fillRect/>
          </a:stretch>
        </p:blipFill>
        <p:spPr bwMode="auto">
          <a:xfrm>
            <a:off x="5724128" y="476671"/>
            <a:ext cx="2914650" cy="1571625"/>
          </a:xfrm>
          <a:prstGeom prst="rect">
            <a:avLst/>
          </a:prstGeom>
          <a:noFill/>
          <a:ln>
            <a:noFill/>
          </a:ln>
        </p:spPr>
      </p:pic>
      <p:pic>
        <p:nvPicPr>
          <p:cNvPr id="5" name="Image 4" descr="Leonardo DiCaprio&#10;Oscars 2016"/>
          <p:cNvPicPr/>
          <p:nvPr/>
        </p:nvPicPr>
        <p:blipFill>
          <a:blip r:embed="rId4">
            <a:extLst>
              <a:ext uri="{28A0092B-C50C-407E-A947-70E740481C1C}">
                <a14:useLocalDpi xmlns:a14="http://schemas.microsoft.com/office/drawing/2010/main" val="0"/>
              </a:ext>
            </a:extLst>
          </a:blip>
          <a:srcRect/>
          <a:stretch>
            <a:fillRect/>
          </a:stretch>
        </p:blipFill>
        <p:spPr bwMode="auto">
          <a:xfrm>
            <a:off x="5724128" y="2564904"/>
            <a:ext cx="2914650" cy="3772535"/>
          </a:xfrm>
          <a:prstGeom prst="rect">
            <a:avLst/>
          </a:prstGeom>
          <a:noFill/>
          <a:ln>
            <a:noFill/>
          </a:ln>
        </p:spPr>
      </p:pic>
      <p:sp>
        <p:nvSpPr>
          <p:cNvPr id="6" name="ZoneTexte 5"/>
          <p:cNvSpPr txBox="1"/>
          <p:nvPr/>
        </p:nvSpPr>
        <p:spPr>
          <a:xfrm>
            <a:off x="546845" y="3789040"/>
            <a:ext cx="3744416" cy="523220"/>
          </a:xfrm>
          <a:prstGeom prst="rect">
            <a:avLst/>
          </a:prstGeom>
          <a:noFill/>
        </p:spPr>
        <p:txBody>
          <a:bodyPr wrap="square" rtlCol="0">
            <a:spAutoFit/>
          </a:bodyPr>
          <a:lstStyle/>
          <a:p>
            <a:r>
              <a:rPr lang="fr-FR" sz="2800" dirty="0" smtClean="0">
                <a:solidFill>
                  <a:schemeClr val="bg1"/>
                </a:solidFill>
                <a:latin typeface="Comic Sans MS" panose="030F0702030302020204" pitchFamily="66" charset="0"/>
              </a:rPr>
              <a:t>Leonardo Di </a:t>
            </a:r>
            <a:r>
              <a:rPr lang="fr-FR" sz="2800" dirty="0" err="1" smtClean="0">
                <a:solidFill>
                  <a:schemeClr val="bg1"/>
                </a:solidFill>
                <a:latin typeface="Comic Sans MS" panose="030F0702030302020204" pitchFamily="66" charset="0"/>
              </a:rPr>
              <a:t>Caprio</a:t>
            </a:r>
            <a:r>
              <a:rPr lang="fr-FR" sz="2800" dirty="0" smtClean="0">
                <a:solidFill>
                  <a:schemeClr val="bg1"/>
                </a:solidFill>
                <a:latin typeface="Comic Sans MS" panose="030F0702030302020204" pitchFamily="66" charset="0"/>
              </a:rPr>
              <a:t> </a:t>
            </a:r>
            <a:endParaRPr lang="fr-FR" sz="2800" dirty="0">
              <a:solidFill>
                <a:schemeClr val="bg1"/>
              </a:solidFill>
              <a:latin typeface="Comic Sans MS" panose="030F0702030302020204" pitchFamily="66" charset="0"/>
            </a:endParaRPr>
          </a:p>
        </p:txBody>
      </p:sp>
      <p:sp>
        <p:nvSpPr>
          <p:cNvPr id="7" name="ZoneTexte 6"/>
          <p:cNvSpPr txBox="1"/>
          <p:nvPr/>
        </p:nvSpPr>
        <p:spPr>
          <a:xfrm>
            <a:off x="370112" y="3933056"/>
            <a:ext cx="4608512" cy="1815882"/>
          </a:xfrm>
          <a:prstGeom prst="rect">
            <a:avLst/>
          </a:prstGeom>
          <a:noFill/>
        </p:spPr>
        <p:txBody>
          <a:bodyPr wrap="square" rtlCol="0">
            <a:spAutoFit/>
          </a:bodyPr>
          <a:lstStyle/>
          <a:p>
            <a:endParaRPr lang="en-US" sz="2800" dirty="0" smtClean="0"/>
          </a:p>
          <a:p>
            <a:r>
              <a:rPr lang="en-US" sz="2800" dirty="0" smtClean="0">
                <a:solidFill>
                  <a:schemeClr val="bg1"/>
                </a:solidFill>
                <a:latin typeface="Comic Sans MS" panose="030F0702030302020204" pitchFamily="66" charset="0"/>
              </a:rPr>
              <a:t>finally </a:t>
            </a:r>
            <a:r>
              <a:rPr lang="en-US" sz="2800" dirty="0">
                <a:solidFill>
                  <a:srgbClr val="FFFF00"/>
                </a:solidFill>
                <a:latin typeface="Comic Sans MS" panose="030F0702030302020204" pitchFamily="66" charset="0"/>
              </a:rPr>
              <a:t>got</a:t>
            </a:r>
            <a:r>
              <a:rPr lang="en-US" sz="2800" dirty="0">
                <a:solidFill>
                  <a:schemeClr val="bg1"/>
                </a:solidFill>
                <a:latin typeface="Comic Sans MS" panose="030F0702030302020204" pitchFamily="66" charset="0"/>
              </a:rPr>
              <a:t> his Best Actor Oscar for The </a:t>
            </a:r>
            <a:r>
              <a:rPr lang="en-US" sz="2800" dirty="0" smtClean="0">
                <a:solidFill>
                  <a:schemeClr val="bg1"/>
                </a:solidFill>
                <a:latin typeface="Comic Sans MS" panose="030F0702030302020204" pitchFamily="66" charset="0"/>
              </a:rPr>
              <a:t>Revenant on Feb 28th.</a:t>
            </a:r>
            <a:endParaRPr lang="fr-FR" sz="2800" dirty="0">
              <a:solidFill>
                <a:schemeClr val="bg1"/>
              </a:solidFill>
              <a:latin typeface="Comic Sans MS" panose="030F0702030302020204" pitchFamily="66" charset="0"/>
            </a:endParaRPr>
          </a:p>
        </p:txBody>
      </p:sp>
      <p:sp>
        <p:nvSpPr>
          <p:cNvPr id="9" name="Rectangle 8"/>
          <p:cNvSpPr/>
          <p:nvPr/>
        </p:nvSpPr>
        <p:spPr>
          <a:xfrm>
            <a:off x="1547664" y="4408949"/>
            <a:ext cx="64807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45933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67544" y="2564904"/>
            <a:ext cx="8229600" cy="1143000"/>
          </a:xfrm>
        </p:spPr>
        <p:txBody>
          <a:bodyPr>
            <a:normAutofit fontScale="90000"/>
          </a:bodyPr>
          <a:lstStyle/>
          <a:p>
            <a:r>
              <a:rPr lang="fr-FR" sz="9600" dirty="0">
                <a:solidFill>
                  <a:schemeClr val="bg1"/>
                </a:solidFill>
                <a:latin typeface="Comic Sans MS" pitchFamily="66" charset="0"/>
              </a:rPr>
              <a:t>M</a:t>
            </a:r>
            <a:r>
              <a:rPr lang="fr-FR" sz="9600" dirty="0" smtClean="0">
                <a:solidFill>
                  <a:schemeClr val="bg1"/>
                </a:solidFill>
                <a:latin typeface="Comic Sans MS" pitchFamily="66" charset="0"/>
              </a:rPr>
              <a:t>ARCH</a:t>
            </a:r>
            <a:endParaRPr lang="fr-FR" sz="9600" dirty="0">
              <a:solidFill>
                <a:schemeClr val="bg1"/>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3" name="AutoShape 2" descr="http://upload.wikimedia.org/wikipedia/commons/9/94/Flag-map_of_Russia.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052" name="Picture 4" descr="President Barack Obama, right, and first lady Michelle talk with Cuban President Raul Castro as they arrive for a state dinner at the Palace of the Revolution in Havana, Cuba on Monday. Laying bare a half-century of tensions, Obama and Castro prodded each other Monday over human rights and the long-standing U.S. economic embargo during a joint news conference. Photo: Rebecca Blackwell /AP / A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1052736"/>
            <a:ext cx="3490704" cy="2416933"/>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2483768" y="4077072"/>
            <a:ext cx="4608512" cy="1815882"/>
          </a:xfrm>
          <a:prstGeom prst="rect">
            <a:avLst/>
          </a:prstGeom>
          <a:noFill/>
        </p:spPr>
        <p:txBody>
          <a:bodyPr wrap="square" rtlCol="0">
            <a:spAutoFit/>
          </a:bodyPr>
          <a:lstStyle/>
          <a:p>
            <a:r>
              <a:rPr lang="fr-FR" sz="2800" dirty="0" err="1" smtClean="0">
                <a:solidFill>
                  <a:schemeClr val="bg1"/>
                </a:solidFill>
                <a:latin typeface="Comic Sans MS" panose="030F0702030302020204" pitchFamily="66" charset="0"/>
              </a:rPr>
              <a:t>President</a:t>
            </a:r>
            <a:r>
              <a:rPr lang="fr-FR" sz="2800" dirty="0" smtClean="0">
                <a:solidFill>
                  <a:schemeClr val="bg1"/>
                </a:solidFill>
                <a:latin typeface="Comic Sans MS" panose="030F0702030302020204" pitchFamily="66" charset="0"/>
              </a:rPr>
              <a:t> Barack Obama </a:t>
            </a:r>
            <a:r>
              <a:rPr lang="fr-FR" sz="2800" dirty="0" err="1" smtClean="0">
                <a:solidFill>
                  <a:srgbClr val="FF0000"/>
                </a:solidFill>
                <a:latin typeface="Comic Sans MS" panose="030F0702030302020204" pitchFamily="66" charset="0"/>
              </a:rPr>
              <a:t>went</a:t>
            </a:r>
            <a:r>
              <a:rPr lang="fr-FR" sz="2800" dirty="0" smtClean="0">
                <a:solidFill>
                  <a:schemeClr val="bg1"/>
                </a:solidFill>
                <a:latin typeface="Comic Sans MS" panose="030F0702030302020204" pitchFamily="66" charset="0"/>
              </a:rPr>
              <a:t> to Cuba to </a:t>
            </a:r>
            <a:r>
              <a:rPr lang="fr-FR" sz="2800" dirty="0" err="1" smtClean="0">
                <a:solidFill>
                  <a:schemeClr val="bg1"/>
                </a:solidFill>
                <a:latin typeface="Comic Sans MS" panose="030F0702030302020204" pitchFamily="66" charset="0"/>
              </a:rPr>
              <a:t>renew</a:t>
            </a:r>
            <a:r>
              <a:rPr lang="fr-FR" sz="2800" dirty="0" smtClean="0">
                <a:solidFill>
                  <a:schemeClr val="bg1"/>
                </a:solidFill>
                <a:latin typeface="Comic Sans MS" panose="030F0702030302020204" pitchFamily="66" charset="0"/>
              </a:rPr>
              <a:t> relations </a:t>
            </a:r>
            <a:r>
              <a:rPr lang="fr-FR" sz="2800" dirty="0" err="1" smtClean="0">
                <a:solidFill>
                  <a:schemeClr val="bg1"/>
                </a:solidFill>
                <a:latin typeface="Comic Sans MS" panose="030F0702030302020204" pitchFamily="66" charset="0"/>
              </a:rPr>
              <a:t>between</a:t>
            </a:r>
            <a:r>
              <a:rPr lang="fr-FR" sz="2800" dirty="0" smtClean="0">
                <a:solidFill>
                  <a:schemeClr val="bg1"/>
                </a:solidFill>
                <a:latin typeface="Comic Sans MS" panose="030F0702030302020204" pitchFamily="66" charset="0"/>
              </a:rPr>
              <a:t> Cuba and the U.S.A</a:t>
            </a:r>
            <a:r>
              <a:rPr lang="fr-FR" sz="2400" dirty="0" smtClean="0">
                <a:solidFill>
                  <a:schemeClr val="bg1"/>
                </a:solidFill>
                <a:latin typeface="Comic Sans MS" panose="030F0702030302020204" pitchFamily="66" charset="0"/>
              </a:rPr>
              <a:t>.</a:t>
            </a:r>
            <a:endParaRPr lang="fr-FR" sz="2400" dirty="0">
              <a:solidFill>
                <a:schemeClr val="bg1"/>
              </a:solidFill>
              <a:latin typeface="Comic Sans MS" panose="030F0702030302020204" pitchFamily="66" charset="0"/>
            </a:endParaRPr>
          </a:p>
        </p:txBody>
      </p:sp>
      <p:sp>
        <p:nvSpPr>
          <p:cNvPr id="5" name="Rectangle 4"/>
          <p:cNvSpPr/>
          <p:nvPr/>
        </p:nvSpPr>
        <p:spPr>
          <a:xfrm>
            <a:off x="2339752" y="4552965"/>
            <a:ext cx="1104701"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390C6"/>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67544" y="2564904"/>
            <a:ext cx="8229600" cy="1143000"/>
          </a:xfrm>
        </p:spPr>
        <p:txBody>
          <a:bodyPr>
            <a:normAutofit fontScale="90000"/>
          </a:bodyPr>
          <a:lstStyle/>
          <a:p>
            <a:r>
              <a:rPr lang="fr-FR" sz="9600" dirty="0" smtClean="0">
                <a:solidFill>
                  <a:schemeClr val="bg1"/>
                </a:solidFill>
                <a:latin typeface="Comic Sans MS" pitchFamily="66" charset="0"/>
              </a:rPr>
              <a:t>APRIL</a:t>
            </a:r>
            <a:endParaRPr lang="fr-FR" sz="9600" dirty="0">
              <a:solidFill>
                <a:schemeClr val="bg1"/>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0.xml><?xml version="1.0" encoding="utf-8"?>
<a:theme xmlns:a="http://schemas.openxmlformats.org/drawingml/2006/main" name="9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1.xml><?xml version="1.0" encoding="utf-8"?>
<a:theme xmlns:a="http://schemas.openxmlformats.org/drawingml/2006/main" name="10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2.xml><?xml version="1.0" encoding="utf-8"?>
<a:theme xmlns:a="http://schemas.openxmlformats.org/drawingml/2006/main" name="11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2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3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4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5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6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8.xml><?xml version="1.0" encoding="utf-8"?>
<a:theme xmlns:a="http://schemas.openxmlformats.org/drawingml/2006/main" name="7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9.xml><?xml version="1.0" encoding="utf-8"?>
<a:theme xmlns:a="http://schemas.openxmlformats.org/drawingml/2006/main" name="8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
  <TotalTime>2062</TotalTime>
  <Words>800</Words>
  <Application>Microsoft Office PowerPoint</Application>
  <PresentationFormat>Affichage à l'écran (4:3)</PresentationFormat>
  <Paragraphs>53</Paragraphs>
  <Slides>34</Slides>
  <Notes>2</Notes>
  <HiddenSlides>0</HiddenSlides>
  <MMClips>0</MMClips>
  <ScaleCrop>false</ScaleCrop>
  <HeadingPairs>
    <vt:vector size="4" baseType="variant">
      <vt:variant>
        <vt:lpstr>Thème</vt:lpstr>
      </vt:variant>
      <vt:variant>
        <vt:i4>12</vt:i4>
      </vt:variant>
      <vt:variant>
        <vt:lpstr>Titres des diapositives</vt:lpstr>
      </vt:variant>
      <vt:variant>
        <vt:i4>34</vt:i4>
      </vt:variant>
    </vt:vector>
  </HeadingPairs>
  <TitlesOfParts>
    <vt:vector size="46" baseType="lpstr">
      <vt:lpstr>Apex</vt:lpstr>
      <vt:lpstr>1_Apex</vt:lpstr>
      <vt:lpstr>2_Apex</vt:lpstr>
      <vt:lpstr>3_Apex</vt:lpstr>
      <vt:lpstr>4_Apex</vt:lpstr>
      <vt:lpstr>5_Apex</vt:lpstr>
      <vt:lpstr>6_Apex</vt:lpstr>
      <vt:lpstr>7_Apex</vt:lpstr>
      <vt:lpstr>8_Apex</vt:lpstr>
      <vt:lpstr>9_Apex</vt:lpstr>
      <vt:lpstr>10_Apex</vt:lpstr>
      <vt:lpstr>11_Apex</vt:lpstr>
      <vt:lpstr>Présentation PowerPoint</vt:lpstr>
      <vt:lpstr>JANUARY</vt:lpstr>
      <vt:lpstr>Présentation PowerPoint</vt:lpstr>
      <vt:lpstr>        </vt:lpstr>
      <vt:lpstr>FEBRUARY</vt:lpstr>
      <vt:lpstr>Présentation PowerPoint</vt:lpstr>
      <vt:lpstr>MARCH</vt:lpstr>
      <vt:lpstr>Présentation PowerPoint</vt:lpstr>
      <vt:lpstr>APRIL</vt:lpstr>
      <vt:lpstr>Présentation PowerPoint</vt:lpstr>
      <vt:lpstr>Présentation PowerPoint</vt:lpstr>
      <vt:lpstr>MAY</vt:lpstr>
      <vt:lpstr>Présentation PowerPoint</vt:lpstr>
      <vt:lpstr>JUNE</vt:lpstr>
      <vt:lpstr>Présentation PowerPoint</vt:lpstr>
      <vt:lpstr>Présentation PowerPoint</vt:lpstr>
      <vt:lpstr>Présentation PowerPoint</vt:lpstr>
      <vt:lpstr>On June 12th The Mall in London was transformed into a Giant Street Party for the Patron’s Lunch. 10,000 guests ate a picnic lunch. The Queen and the Duke of Edinburgh took part in the event from a platform in front of Buckingham Palace. </vt:lpstr>
      <vt:lpstr>Présentation PowerPoint</vt:lpstr>
      <vt:lpstr>JULY</vt:lpstr>
      <vt:lpstr>Présentation PowerPoint</vt:lpstr>
      <vt:lpstr>AUGUST</vt:lpstr>
      <vt:lpstr>Présentation PowerPoint</vt:lpstr>
      <vt:lpstr>SEPTEMBER</vt:lpstr>
      <vt:lpstr>Shimon Peres, the former president and prime minister of Israel died on Wednesday, Sept. 28, 2016.  He was a beloved leader of Israel, He constantly pushed his country toward peace, won the Nobel Peace Prize in 1994. President Obama offered his condolences: "….. A light has gone out, but the hope he gave us will burn forever."  </vt:lpstr>
      <vt:lpstr>OCTOBER</vt:lpstr>
      <vt:lpstr>Monday Oct. 24, 2016, France officially closed down the migrant camp known as "The Jungle." Due to the poor conditions in the camp, "The Jungle"  became a symbol for the failing efforts in Europe to help migrants. Before Monday the camp's population was somewhere between 6,000 and 8,000 migrants, many from conflict-torn countries. The refugees lined up  to board buses, taking them to temporary housing units throughout France.  </vt:lpstr>
      <vt:lpstr>Présentation PowerPoint</vt:lpstr>
      <vt:lpstr>NOVEMBER</vt:lpstr>
      <vt:lpstr>Donald Trump won the 2016 U.S.presidential election held on Nov. 8, 2016. He will be the 45th president of the United States, to be inaugurated in Jan. 20, 2017. </vt:lpstr>
      <vt:lpstr>Présentation PowerPoint</vt:lpstr>
      <vt:lpstr>DECEMBER</vt:lpstr>
      <vt:lpstr>Présentation PowerPoint</vt:lpstr>
      <vt:lpstr>  Confetti fell, fireworks went off , a lot of people gathered in New York City and in London for New Year’s Eve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 REVIEW</dc:title>
  <dc:creator>Mat-Karine</dc:creator>
  <cp:lastModifiedBy>Maison</cp:lastModifiedBy>
  <cp:revision>260</cp:revision>
  <dcterms:created xsi:type="dcterms:W3CDTF">2013-12-27T16:17:15Z</dcterms:created>
  <dcterms:modified xsi:type="dcterms:W3CDTF">2017-01-04T17:09:15Z</dcterms:modified>
</cp:coreProperties>
</file>